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8"/>
  </p:notesMasterIdLst>
  <p:handoutMasterIdLst>
    <p:handoutMasterId r:id="rId119"/>
  </p:handoutMasterIdLst>
  <p:sldIdLst>
    <p:sldId id="256" r:id="rId5"/>
    <p:sldId id="373" r:id="rId6"/>
    <p:sldId id="375" r:id="rId7"/>
    <p:sldId id="376" r:id="rId8"/>
    <p:sldId id="374" r:id="rId9"/>
    <p:sldId id="379" r:id="rId10"/>
    <p:sldId id="380" r:id="rId11"/>
    <p:sldId id="412" r:id="rId12"/>
    <p:sldId id="410" r:id="rId13"/>
    <p:sldId id="413" r:id="rId14"/>
    <p:sldId id="414" r:id="rId15"/>
    <p:sldId id="415" r:id="rId16"/>
    <p:sldId id="428" r:id="rId17"/>
    <p:sldId id="429"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32" r:id="rId31"/>
    <p:sldId id="430" r:id="rId32"/>
    <p:sldId id="431" r:id="rId33"/>
    <p:sldId id="381" r:id="rId34"/>
    <p:sldId id="382" r:id="rId35"/>
    <p:sldId id="383" r:id="rId36"/>
    <p:sldId id="384" r:id="rId37"/>
    <p:sldId id="386" r:id="rId38"/>
    <p:sldId id="385" r:id="rId39"/>
    <p:sldId id="387" r:id="rId40"/>
    <p:sldId id="390" r:id="rId41"/>
    <p:sldId id="411" r:id="rId42"/>
    <p:sldId id="392" r:id="rId43"/>
    <p:sldId id="393" r:id="rId44"/>
    <p:sldId id="394" r:id="rId45"/>
    <p:sldId id="395" r:id="rId46"/>
    <p:sldId id="433" r:id="rId47"/>
    <p:sldId id="434" r:id="rId48"/>
    <p:sldId id="435" r:id="rId49"/>
    <p:sldId id="436" r:id="rId50"/>
    <p:sldId id="397" r:id="rId51"/>
    <p:sldId id="437" r:id="rId52"/>
    <p:sldId id="438" r:id="rId53"/>
    <p:sldId id="398" r:id="rId54"/>
    <p:sldId id="439" r:id="rId55"/>
    <p:sldId id="399" r:id="rId56"/>
    <p:sldId id="440" r:id="rId57"/>
    <p:sldId id="400" r:id="rId58"/>
    <p:sldId id="441" r:id="rId59"/>
    <p:sldId id="442" r:id="rId60"/>
    <p:sldId id="401" r:id="rId61"/>
    <p:sldId id="402" r:id="rId62"/>
    <p:sldId id="403" r:id="rId63"/>
    <p:sldId id="404" r:id="rId64"/>
    <p:sldId id="405" r:id="rId65"/>
    <p:sldId id="409" r:id="rId66"/>
    <p:sldId id="340" r:id="rId67"/>
    <p:sldId id="341" r:id="rId68"/>
    <p:sldId id="335" r:id="rId69"/>
    <p:sldId id="342" r:id="rId70"/>
    <p:sldId id="343" r:id="rId71"/>
    <p:sldId id="345" r:id="rId72"/>
    <p:sldId id="443" r:id="rId73"/>
    <p:sldId id="349" r:id="rId74"/>
    <p:sldId id="445" r:id="rId75"/>
    <p:sldId id="444" r:id="rId76"/>
    <p:sldId id="350" r:id="rId77"/>
    <p:sldId id="448" r:id="rId78"/>
    <p:sldId id="446" r:id="rId79"/>
    <p:sldId id="351" r:id="rId80"/>
    <p:sldId id="447" r:id="rId81"/>
    <p:sldId id="352" r:id="rId82"/>
    <p:sldId id="449" r:id="rId83"/>
    <p:sldId id="353" r:id="rId84"/>
    <p:sldId id="451" r:id="rId85"/>
    <p:sldId id="450" r:id="rId86"/>
    <p:sldId id="354" r:id="rId87"/>
    <p:sldId id="355" r:id="rId88"/>
    <p:sldId id="452" r:id="rId89"/>
    <p:sldId id="356" r:id="rId90"/>
    <p:sldId id="453" r:id="rId91"/>
    <p:sldId id="357" r:id="rId92"/>
    <p:sldId id="358" r:id="rId93"/>
    <p:sldId id="455" r:id="rId94"/>
    <p:sldId id="454" r:id="rId95"/>
    <p:sldId id="360" r:id="rId96"/>
    <p:sldId id="359" r:id="rId97"/>
    <p:sldId id="361" r:id="rId98"/>
    <p:sldId id="456" r:id="rId99"/>
    <p:sldId id="362" r:id="rId100"/>
    <p:sldId id="458" r:id="rId101"/>
    <p:sldId id="457" r:id="rId102"/>
    <p:sldId id="364" r:id="rId103"/>
    <p:sldId id="363" r:id="rId104"/>
    <p:sldId id="365" r:id="rId105"/>
    <p:sldId id="459" r:id="rId106"/>
    <p:sldId id="366" r:id="rId107"/>
    <p:sldId id="460" r:id="rId108"/>
    <p:sldId id="461" r:id="rId109"/>
    <p:sldId id="368" r:id="rId110"/>
    <p:sldId id="462" r:id="rId111"/>
    <p:sldId id="369" r:id="rId112"/>
    <p:sldId id="463" r:id="rId113"/>
    <p:sldId id="370" r:id="rId114"/>
    <p:sldId id="406" r:id="rId115"/>
    <p:sldId id="464" r:id="rId116"/>
    <p:sldId id="316" r:id="rId117"/>
  </p:sldIdLst>
  <p:sldSz cx="9144000" cy="6858000" type="screen4x3"/>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7" autoAdjust="0"/>
    <p:restoredTop sz="94249" autoAdjust="0"/>
  </p:normalViewPr>
  <p:slideViewPr>
    <p:cSldViewPr>
      <p:cViewPr varScale="1">
        <p:scale>
          <a:sx n="72" d="100"/>
          <a:sy n="72"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2952"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enni" userId="4182c54cf856051d" providerId="LiveId" clId="{3D559D2A-0296-4AEB-8641-49AE272C102B}"/>
    <pc:docChg chg="undo custSel addSld delSld modSld sldOrd delSection modSection">
      <pc:chgData name="Andrea Cenni" userId="4182c54cf856051d" providerId="LiveId" clId="{3D559D2A-0296-4AEB-8641-49AE272C102B}" dt="2018-02-25T18:24:47.404" v="1205" actId="26606"/>
      <pc:docMkLst>
        <pc:docMk/>
      </pc:docMkLst>
      <pc:sldChg chg="modSp">
        <pc:chgData name="Andrea Cenni" userId="4182c54cf856051d" providerId="LiveId" clId="{3D559D2A-0296-4AEB-8641-49AE272C102B}" dt="2018-02-25T16:56:54.687" v="691" actId="20577"/>
        <pc:sldMkLst>
          <pc:docMk/>
          <pc:sldMk cId="25167537" sldId="335"/>
        </pc:sldMkLst>
        <pc:spChg chg="mod">
          <ac:chgData name="Andrea Cenni" userId="4182c54cf856051d" providerId="LiveId" clId="{3D559D2A-0296-4AEB-8641-49AE272C102B}" dt="2018-02-25T16:53:14.309" v="647" actId="27636"/>
          <ac:spMkLst>
            <pc:docMk/>
            <pc:sldMk cId="25167537" sldId="335"/>
            <ac:spMk id="2" creationId="{00000000-0000-0000-0000-000000000000}"/>
          </ac:spMkLst>
        </pc:spChg>
        <pc:spChg chg="mod">
          <ac:chgData name="Andrea Cenni" userId="4182c54cf856051d" providerId="LiveId" clId="{3D559D2A-0296-4AEB-8641-49AE272C102B}" dt="2018-02-25T16:56:54.687" v="691" actId="20577"/>
          <ac:spMkLst>
            <pc:docMk/>
            <pc:sldMk cId="25167537" sldId="335"/>
            <ac:spMk id="3" creationId="{00000000-0000-0000-0000-000000000000}"/>
          </ac:spMkLst>
        </pc:spChg>
      </pc:sldChg>
      <pc:sldChg chg="modSp">
        <pc:chgData name="Andrea Cenni" userId="4182c54cf856051d" providerId="LiveId" clId="{3D559D2A-0296-4AEB-8641-49AE272C102B}" dt="2018-02-25T16:57:31.662" v="692"/>
        <pc:sldMkLst>
          <pc:docMk/>
          <pc:sldMk cId="971136547" sldId="342"/>
        </pc:sldMkLst>
        <pc:spChg chg="mod">
          <ac:chgData name="Andrea Cenni" userId="4182c54cf856051d" providerId="LiveId" clId="{3D559D2A-0296-4AEB-8641-49AE272C102B}" dt="2018-02-25T16:57:31.662" v="692"/>
          <ac:spMkLst>
            <pc:docMk/>
            <pc:sldMk cId="971136547" sldId="342"/>
            <ac:spMk id="3" creationId="{D956ACB3-322A-4663-947D-1A9F36EE85D6}"/>
          </ac:spMkLst>
        </pc:spChg>
      </pc:sldChg>
      <pc:sldChg chg="addSp delSp modSp delAnim">
        <pc:chgData name="Andrea Cenni" userId="4182c54cf856051d" providerId="LiveId" clId="{3D559D2A-0296-4AEB-8641-49AE272C102B}" dt="2018-02-25T17:01:15.813" v="739" actId="255"/>
        <pc:sldMkLst>
          <pc:docMk/>
          <pc:sldMk cId="2373397456" sldId="345"/>
        </pc:sldMkLst>
        <pc:spChg chg="del">
          <ac:chgData name="Andrea Cenni" userId="4182c54cf856051d" providerId="LiveId" clId="{3D559D2A-0296-4AEB-8641-49AE272C102B}" dt="2018-02-25T16:59:52.244" v="695" actId="478"/>
          <ac:spMkLst>
            <pc:docMk/>
            <pc:sldMk cId="2373397456" sldId="345"/>
            <ac:spMk id="3" creationId="{00000000-0000-0000-0000-000000000000}"/>
          </ac:spMkLst>
        </pc:spChg>
        <pc:spChg chg="add del mod">
          <ac:chgData name="Andrea Cenni" userId="4182c54cf856051d" providerId="LiveId" clId="{3D559D2A-0296-4AEB-8641-49AE272C102B}" dt="2018-02-25T17:01:15.813" v="739" actId="255"/>
          <ac:spMkLst>
            <pc:docMk/>
            <pc:sldMk cId="2373397456" sldId="345"/>
            <ac:spMk id="5" creationId="{CEAD7469-0F00-4AC9-9331-D72761AD308C}"/>
          </ac:spMkLst>
        </pc:spChg>
        <pc:spChg chg="del mod">
          <ac:chgData name="Andrea Cenni" userId="4182c54cf856051d" providerId="LiveId" clId="{3D559D2A-0296-4AEB-8641-49AE272C102B}" dt="2018-02-25T17:00:01.009" v="698" actId="478"/>
          <ac:spMkLst>
            <pc:docMk/>
            <pc:sldMk cId="2373397456" sldId="345"/>
            <ac:spMk id="7" creationId="{00000000-0000-0000-0000-000000000000}"/>
          </ac:spMkLst>
        </pc:spChg>
        <pc:picChg chg="del">
          <ac:chgData name="Andrea Cenni" userId="4182c54cf856051d" providerId="LiveId" clId="{3D559D2A-0296-4AEB-8641-49AE272C102B}" dt="2018-02-25T17:00:08.385" v="700" actId="478"/>
          <ac:picMkLst>
            <pc:docMk/>
            <pc:sldMk cId="2373397456" sldId="345"/>
            <ac:picMk id="8" creationId="{00000000-0000-0000-0000-000000000000}"/>
          </ac:picMkLst>
        </pc:picChg>
      </pc:sldChg>
      <pc:sldChg chg="addSp delSp modSp">
        <pc:chgData name="Andrea Cenni" userId="4182c54cf856051d" providerId="LiveId" clId="{3D559D2A-0296-4AEB-8641-49AE272C102B}" dt="2018-02-25T17:05:34.105" v="768" actId="113"/>
        <pc:sldMkLst>
          <pc:docMk/>
          <pc:sldMk cId="3295641345" sldId="349"/>
        </pc:sldMkLst>
        <pc:spChg chg="mod">
          <ac:chgData name="Andrea Cenni" userId="4182c54cf856051d" providerId="LiveId" clId="{3D559D2A-0296-4AEB-8641-49AE272C102B}" dt="2018-02-25T17:05:14.014" v="763" actId="1076"/>
          <ac:spMkLst>
            <pc:docMk/>
            <pc:sldMk cId="3295641345" sldId="349"/>
            <ac:spMk id="2" creationId="{00000000-0000-0000-0000-000000000000}"/>
          </ac:spMkLst>
        </pc:spChg>
        <pc:spChg chg="del">
          <ac:chgData name="Andrea Cenni" userId="4182c54cf856051d" providerId="LiveId" clId="{3D559D2A-0296-4AEB-8641-49AE272C102B}" dt="2018-02-25T17:01:36.823" v="741" actId="478"/>
          <ac:spMkLst>
            <pc:docMk/>
            <pc:sldMk cId="3295641345" sldId="349"/>
            <ac:spMk id="3" creationId="{00000000-0000-0000-0000-000000000000}"/>
          </ac:spMkLst>
        </pc:spChg>
        <pc:spChg chg="add mod">
          <ac:chgData name="Andrea Cenni" userId="4182c54cf856051d" providerId="LiveId" clId="{3D559D2A-0296-4AEB-8641-49AE272C102B}" dt="2018-02-25T17:05:34.105" v="768" actId="113"/>
          <ac:spMkLst>
            <pc:docMk/>
            <pc:sldMk cId="3295641345" sldId="349"/>
            <ac:spMk id="5" creationId="{F8B90020-BFBC-43F1-A5B7-4CFF9A5D588D}"/>
          </ac:spMkLst>
        </pc:spChg>
        <pc:spChg chg="add del">
          <ac:chgData name="Andrea Cenni" userId="4182c54cf856051d" providerId="LiveId" clId="{3D559D2A-0296-4AEB-8641-49AE272C102B}" dt="2018-02-25T17:05:02.254" v="756"/>
          <ac:spMkLst>
            <pc:docMk/>
            <pc:sldMk cId="3295641345" sldId="349"/>
            <ac:spMk id="6" creationId="{C491D7BC-F983-4C16-9E9A-2B12F0EA131E}"/>
          </ac:spMkLst>
        </pc:spChg>
        <pc:spChg chg="add del">
          <ac:chgData name="Andrea Cenni" userId="4182c54cf856051d" providerId="LiveId" clId="{3D559D2A-0296-4AEB-8641-49AE272C102B}" dt="2018-02-25T17:05:02.254" v="756"/>
          <ac:spMkLst>
            <pc:docMk/>
            <pc:sldMk cId="3295641345" sldId="349"/>
            <ac:spMk id="13" creationId="{09A57F86-C916-4C1B-A91E-77470F91A981}"/>
          </ac:spMkLst>
        </pc:spChg>
        <pc:spChg chg="add del">
          <ac:chgData name="Andrea Cenni" userId="4182c54cf856051d" providerId="LiveId" clId="{3D559D2A-0296-4AEB-8641-49AE272C102B}" dt="2018-02-25T17:05:02.254" v="756"/>
          <ac:spMkLst>
            <pc:docMk/>
            <pc:sldMk cId="3295641345" sldId="349"/>
            <ac:spMk id="14" creationId="{11842773-D8DE-469F-9D25-6198EBFC398B}"/>
          </ac:spMkLst>
        </pc:spChg>
        <pc:grpChg chg="add del">
          <ac:chgData name="Andrea Cenni" userId="4182c54cf856051d" providerId="LiveId" clId="{3D559D2A-0296-4AEB-8641-49AE272C102B}" dt="2018-02-25T17:05:02.254" v="756"/>
          <ac:grpSpMkLst>
            <pc:docMk/>
            <pc:sldMk cId="3295641345" sldId="349"/>
            <ac:grpSpMk id="9" creationId="{55E8E263-3AF3-460D-B2E6-68C012C01634}"/>
          </ac:grpSpMkLst>
        </pc:grpChg>
        <pc:grpChg chg="add del">
          <ac:chgData name="Andrea Cenni" userId="4182c54cf856051d" providerId="LiveId" clId="{3D559D2A-0296-4AEB-8641-49AE272C102B}" dt="2018-02-25T17:05:02.254" v="756"/>
          <ac:grpSpMkLst>
            <pc:docMk/>
            <pc:sldMk cId="3295641345" sldId="349"/>
            <ac:grpSpMk id="11" creationId="{6D49B743-4752-4061-AA00-807DEF606AA1}"/>
          </ac:grpSpMkLst>
        </pc:grpChg>
        <pc:picChg chg="del">
          <ac:chgData name="Andrea Cenni" userId="4182c54cf856051d" providerId="LiveId" clId="{3D559D2A-0296-4AEB-8641-49AE272C102B}" dt="2018-02-25T17:01:42.382" v="744" actId="478"/>
          <ac:picMkLst>
            <pc:docMk/>
            <pc:sldMk cId="3295641345" sldId="349"/>
            <ac:picMk id="7" creationId="{00000000-0000-0000-0000-000000000000}"/>
          </ac:picMkLst>
        </pc:picChg>
        <pc:picChg chg="del">
          <ac:chgData name="Andrea Cenni" userId="4182c54cf856051d" providerId="LiveId" clId="{3D559D2A-0296-4AEB-8641-49AE272C102B}" dt="2018-02-25T17:01:39.311" v="742" actId="478"/>
          <ac:picMkLst>
            <pc:docMk/>
            <pc:sldMk cId="3295641345" sldId="349"/>
            <ac:picMk id="8" creationId="{00000000-0000-0000-0000-000000000000}"/>
          </ac:picMkLst>
        </pc:picChg>
      </pc:sldChg>
      <pc:sldChg chg="addSp delSp modSp">
        <pc:chgData name="Andrea Cenni" userId="4182c54cf856051d" providerId="LiveId" clId="{3D559D2A-0296-4AEB-8641-49AE272C102B}" dt="2018-02-25T17:15:39.058" v="797"/>
        <pc:sldMkLst>
          <pc:docMk/>
          <pc:sldMk cId="362009139" sldId="350"/>
        </pc:sldMkLst>
        <pc:spChg chg="del mod">
          <ac:chgData name="Andrea Cenni" userId="4182c54cf856051d" providerId="LiveId" clId="{3D559D2A-0296-4AEB-8641-49AE272C102B}" dt="2018-02-25T17:14:49.039" v="787" actId="478"/>
          <ac:spMkLst>
            <pc:docMk/>
            <pc:sldMk cId="362009139" sldId="350"/>
            <ac:spMk id="3" creationId="{00000000-0000-0000-0000-000000000000}"/>
          </ac:spMkLst>
        </pc:spChg>
        <pc:spChg chg="add del">
          <ac:chgData name="Andrea Cenni" userId="4182c54cf856051d" providerId="LiveId" clId="{3D559D2A-0296-4AEB-8641-49AE272C102B}" dt="2018-02-25T17:14:45.630" v="786"/>
          <ac:spMkLst>
            <pc:docMk/>
            <pc:sldMk cId="362009139" sldId="350"/>
            <ac:spMk id="4" creationId="{26353423-1422-4C32-A796-CB4462B03A28}"/>
          </ac:spMkLst>
        </pc:spChg>
        <pc:spChg chg="add mod">
          <ac:chgData name="Andrea Cenni" userId="4182c54cf856051d" providerId="LiveId" clId="{3D559D2A-0296-4AEB-8641-49AE272C102B}" dt="2018-02-25T17:15:39.058" v="797"/>
          <ac:spMkLst>
            <pc:docMk/>
            <pc:sldMk cId="362009139" sldId="350"/>
            <ac:spMk id="6" creationId="{063EFE7C-7B86-48D8-B89E-400F2D1A2B56}"/>
          </ac:spMkLst>
        </pc:spChg>
        <pc:picChg chg="del">
          <ac:chgData name="Andrea Cenni" userId="4182c54cf856051d" providerId="LiveId" clId="{3D559D2A-0296-4AEB-8641-49AE272C102B}" dt="2018-02-25T17:14:23.728" v="784" actId="478"/>
          <ac:picMkLst>
            <pc:docMk/>
            <pc:sldMk cId="362009139" sldId="350"/>
            <ac:picMk id="7" creationId="{00000000-0000-0000-0000-000000000000}"/>
          </ac:picMkLst>
        </pc:picChg>
      </pc:sldChg>
      <pc:sldChg chg="addSp delSp modSp">
        <pc:chgData name="Andrea Cenni" userId="4182c54cf856051d" providerId="LiveId" clId="{3D559D2A-0296-4AEB-8641-49AE272C102B}" dt="2018-02-25T17:21:24.105" v="835" actId="27636"/>
        <pc:sldMkLst>
          <pc:docMk/>
          <pc:sldMk cId="2631177552" sldId="351"/>
        </pc:sldMkLst>
        <pc:spChg chg="mod">
          <ac:chgData name="Andrea Cenni" userId="4182c54cf856051d" providerId="LiveId" clId="{3D559D2A-0296-4AEB-8641-49AE272C102B}" dt="2018-02-25T17:21:09.067" v="828" actId="1076"/>
          <ac:spMkLst>
            <pc:docMk/>
            <pc:sldMk cId="2631177552" sldId="351"/>
            <ac:spMk id="2" creationId="{00000000-0000-0000-0000-000000000000}"/>
          </ac:spMkLst>
        </pc:spChg>
        <pc:spChg chg="del">
          <ac:chgData name="Andrea Cenni" userId="4182c54cf856051d" providerId="LiveId" clId="{3D559D2A-0296-4AEB-8641-49AE272C102B}" dt="2018-02-25T17:15:56.473" v="799" actId="478"/>
          <ac:spMkLst>
            <pc:docMk/>
            <pc:sldMk cId="2631177552" sldId="351"/>
            <ac:spMk id="3" creationId="{00000000-0000-0000-0000-000000000000}"/>
          </ac:spMkLst>
        </pc:spChg>
        <pc:spChg chg="add mod">
          <ac:chgData name="Andrea Cenni" userId="4182c54cf856051d" providerId="LiveId" clId="{3D559D2A-0296-4AEB-8641-49AE272C102B}" dt="2018-02-25T17:21:24.105" v="835" actId="27636"/>
          <ac:spMkLst>
            <pc:docMk/>
            <pc:sldMk cId="2631177552" sldId="351"/>
            <ac:spMk id="5" creationId="{97110E33-0DE7-4123-BD01-3493E3B6C82A}"/>
          </ac:spMkLst>
        </pc:spChg>
        <pc:picChg chg="del">
          <ac:chgData name="Andrea Cenni" userId="4182c54cf856051d" providerId="LiveId" clId="{3D559D2A-0296-4AEB-8641-49AE272C102B}" dt="2018-02-25T17:16:02.175" v="802" actId="478"/>
          <ac:picMkLst>
            <pc:docMk/>
            <pc:sldMk cId="2631177552" sldId="351"/>
            <ac:picMk id="7" creationId="{00000000-0000-0000-0000-000000000000}"/>
          </ac:picMkLst>
        </pc:picChg>
        <pc:picChg chg="del">
          <ac:chgData name="Andrea Cenni" userId="4182c54cf856051d" providerId="LiveId" clId="{3D559D2A-0296-4AEB-8641-49AE272C102B}" dt="2018-02-25T17:15:58.170" v="800" actId="478"/>
          <ac:picMkLst>
            <pc:docMk/>
            <pc:sldMk cId="2631177552" sldId="351"/>
            <ac:picMk id="8" creationId="{00000000-0000-0000-0000-000000000000}"/>
          </ac:picMkLst>
        </pc:picChg>
      </pc:sldChg>
      <pc:sldChg chg="addSp delSp modSp">
        <pc:chgData name="Andrea Cenni" userId="4182c54cf856051d" providerId="LiveId" clId="{3D559D2A-0296-4AEB-8641-49AE272C102B}" dt="2018-02-25T17:33:00.924" v="884" actId="313"/>
        <pc:sldMkLst>
          <pc:docMk/>
          <pc:sldMk cId="3246021069" sldId="353"/>
        </pc:sldMkLst>
        <pc:spChg chg="mod">
          <ac:chgData name="Andrea Cenni" userId="4182c54cf856051d" providerId="LiveId" clId="{3D559D2A-0296-4AEB-8641-49AE272C102B}" dt="2018-02-25T17:31:02.742" v="861" actId="1076"/>
          <ac:spMkLst>
            <pc:docMk/>
            <pc:sldMk cId="3246021069" sldId="353"/>
            <ac:spMk id="2" creationId="{00000000-0000-0000-0000-000000000000}"/>
          </ac:spMkLst>
        </pc:spChg>
        <pc:spChg chg="del mod">
          <ac:chgData name="Andrea Cenni" userId="4182c54cf856051d" providerId="LiveId" clId="{3D559D2A-0296-4AEB-8641-49AE272C102B}" dt="2018-02-25T17:26:01.225" v="852" actId="478"/>
          <ac:spMkLst>
            <pc:docMk/>
            <pc:sldMk cId="3246021069" sldId="353"/>
            <ac:spMk id="3" creationId="{00000000-0000-0000-0000-000000000000}"/>
          </ac:spMkLst>
        </pc:spChg>
        <pc:spChg chg="add mod">
          <ac:chgData name="Andrea Cenni" userId="4182c54cf856051d" providerId="LiveId" clId="{3D559D2A-0296-4AEB-8641-49AE272C102B}" dt="2018-02-25T17:33:00.924" v="884" actId="313"/>
          <ac:spMkLst>
            <pc:docMk/>
            <pc:sldMk cId="3246021069" sldId="353"/>
            <ac:spMk id="5" creationId="{A8AF94E3-114C-4435-B7B7-B4635232CD6B}"/>
          </ac:spMkLst>
        </pc:spChg>
        <pc:picChg chg="del">
          <ac:chgData name="Andrea Cenni" userId="4182c54cf856051d" providerId="LiveId" clId="{3D559D2A-0296-4AEB-8641-49AE272C102B}" dt="2018-02-25T17:26:05.144" v="854" actId="478"/>
          <ac:picMkLst>
            <pc:docMk/>
            <pc:sldMk cId="3246021069" sldId="353"/>
            <ac:picMk id="7" creationId="{00000000-0000-0000-0000-000000000000}"/>
          </ac:picMkLst>
        </pc:picChg>
      </pc:sldChg>
      <pc:sldChg chg="addSp delSp modSp">
        <pc:chgData name="Andrea Cenni" userId="4182c54cf856051d" providerId="LiveId" clId="{3D559D2A-0296-4AEB-8641-49AE272C102B}" dt="2018-02-25T17:34:26.119" v="893" actId="27636"/>
        <pc:sldMkLst>
          <pc:docMk/>
          <pc:sldMk cId="1068966054" sldId="355"/>
        </pc:sldMkLst>
        <pc:spChg chg="del">
          <ac:chgData name="Andrea Cenni" userId="4182c54cf856051d" providerId="LiveId" clId="{3D559D2A-0296-4AEB-8641-49AE272C102B}" dt="2018-02-25T17:33:34.995" v="886" actId="478"/>
          <ac:spMkLst>
            <pc:docMk/>
            <pc:sldMk cId="1068966054" sldId="355"/>
            <ac:spMk id="3" creationId="{00000000-0000-0000-0000-000000000000}"/>
          </ac:spMkLst>
        </pc:spChg>
        <pc:spChg chg="add mod">
          <ac:chgData name="Andrea Cenni" userId="4182c54cf856051d" providerId="LiveId" clId="{3D559D2A-0296-4AEB-8641-49AE272C102B}" dt="2018-02-25T17:34:26.119" v="893" actId="27636"/>
          <ac:spMkLst>
            <pc:docMk/>
            <pc:sldMk cId="1068966054" sldId="355"/>
            <ac:spMk id="5" creationId="{27DACFE6-8359-4643-A028-2E3E97234400}"/>
          </ac:spMkLst>
        </pc:spChg>
        <pc:picChg chg="del">
          <ac:chgData name="Andrea Cenni" userId="4182c54cf856051d" providerId="LiveId" clId="{3D559D2A-0296-4AEB-8641-49AE272C102B}" dt="2018-02-25T17:33:38.127" v="888" actId="478"/>
          <ac:picMkLst>
            <pc:docMk/>
            <pc:sldMk cId="1068966054" sldId="355"/>
            <ac:picMk id="7" creationId="{00000000-0000-0000-0000-000000000000}"/>
          </ac:picMkLst>
        </pc:picChg>
      </pc:sldChg>
      <pc:sldChg chg="addSp delSp modSp">
        <pc:chgData name="Andrea Cenni" userId="4182c54cf856051d" providerId="LiveId" clId="{3D559D2A-0296-4AEB-8641-49AE272C102B}" dt="2018-02-25T17:38:29.300" v="942"/>
        <pc:sldMkLst>
          <pc:docMk/>
          <pc:sldMk cId="3940797393" sldId="356"/>
        </pc:sldMkLst>
        <pc:spChg chg="mod">
          <ac:chgData name="Andrea Cenni" userId="4182c54cf856051d" providerId="LiveId" clId="{3D559D2A-0296-4AEB-8641-49AE272C102B}" dt="2018-02-25T17:35:59.157" v="927" actId="1076"/>
          <ac:spMkLst>
            <pc:docMk/>
            <pc:sldMk cId="3940797393" sldId="356"/>
            <ac:spMk id="2" creationId="{00000000-0000-0000-0000-000000000000}"/>
          </ac:spMkLst>
        </pc:spChg>
        <pc:spChg chg="del mod">
          <ac:chgData name="Andrea Cenni" userId="4182c54cf856051d" providerId="LiveId" clId="{3D559D2A-0296-4AEB-8641-49AE272C102B}" dt="2018-02-25T17:34:45.907" v="898" actId="478"/>
          <ac:spMkLst>
            <pc:docMk/>
            <pc:sldMk cId="3940797393" sldId="356"/>
            <ac:spMk id="3" creationId="{00000000-0000-0000-0000-000000000000}"/>
          </ac:spMkLst>
        </pc:spChg>
        <pc:spChg chg="add mod">
          <ac:chgData name="Andrea Cenni" userId="4182c54cf856051d" providerId="LiveId" clId="{3D559D2A-0296-4AEB-8641-49AE272C102B}" dt="2018-02-25T17:38:29.300" v="942"/>
          <ac:spMkLst>
            <pc:docMk/>
            <pc:sldMk cId="3940797393" sldId="356"/>
            <ac:spMk id="5" creationId="{3E1A4148-9F91-4416-931B-C4A70F9C2484}"/>
          </ac:spMkLst>
        </pc:spChg>
        <pc:picChg chg="del">
          <ac:chgData name="Andrea Cenni" userId="4182c54cf856051d" providerId="LiveId" clId="{3D559D2A-0296-4AEB-8641-49AE272C102B}" dt="2018-02-25T17:34:42.698" v="895" actId="478"/>
          <ac:picMkLst>
            <pc:docMk/>
            <pc:sldMk cId="3940797393" sldId="356"/>
            <ac:picMk id="7" creationId="{00000000-0000-0000-0000-000000000000}"/>
          </ac:picMkLst>
        </pc:picChg>
        <pc:picChg chg="del">
          <ac:chgData name="Andrea Cenni" userId="4182c54cf856051d" providerId="LiveId" clId="{3D559D2A-0296-4AEB-8641-49AE272C102B}" dt="2018-02-25T17:34:50.710" v="900" actId="478"/>
          <ac:picMkLst>
            <pc:docMk/>
            <pc:sldMk cId="3940797393" sldId="356"/>
            <ac:picMk id="8" creationId="{00000000-0000-0000-0000-000000000000}"/>
          </ac:picMkLst>
        </pc:picChg>
        <pc:picChg chg="del">
          <ac:chgData name="Andrea Cenni" userId="4182c54cf856051d" providerId="LiveId" clId="{3D559D2A-0296-4AEB-8641-49AE272C102B}" dt="2018-02-25T17:34:43.321" v="896" actId="478"/>
          <ac:picMkLst>
            <pc:docMk/>
            <pc:sldMk cId="3940797393" sldId="356"/>
            <ac:picMk id="10" creationId="{00000000-0000-0000-0000-000000000000}"/>
          </ac:picMkLst>
        </pc:picChg>
      </pc:sldChg>
      <pc:sldChg chg="addSp delSp modSp">
        <pc:chgData name="Andrea Cenni" userId="4182c54cf856051d" providerId="LiveId" clId="{3D559D2A-0296-4AEB-8641-49AE272C102B}" dt="2018-02-25T17:44:01.808" v="964" actId="27636"/>
        <pc:sldMkLst>
          <pc:docMk/>
          <pc:sldMk cId="2190367466" sldId="358"/>
        </pc:sldMkLst>
        <pc:spChg chg="mod">
          <ac:chgData name="Andrea Cenni" userId="4182c54cf856051d" providerId="LiveId" clId="{3D559D2A-0296-4AEB-8641-49AE272C102B}" dt="2018-02-25T17:43:15.397" v="952" actId="1076"/>
          <ac:spMkLst>
            <pc:docMk/>
            <pc:sldMk cId="2190367466" sldId="358"/>
            <ac:spMk id="2" creationId="{00000000-0000-0000-0000-000000000000}"/>
          </ac:spMkLst>
        </pc:spChg>
        <pc:spChg chg="del">
          <ac:chgData name="Andrea Cenni" userId="4182c54cf856051d" providerId="LiveId" clId="{3D559D2A-0296-4AEB-8641-49AE272C102B}" dt="2018-02-25T17:40:01.098" v="944" actId="478"/>
          <ac:spMkLst>
            <pc:docMk/>
            <pc:sldMk cId="2190367466" sldId="358"/>
            <ac:spMk id="3" creationId="{00000000-0000-0000-0000-000000000000}"/>
          </ac:spMkLst>
        </pc:spChg>
        <pc:spChg chg="add mod">
          <ac:chgData name="Andrea Cenni" userId="4182c54cf856051d" providerId="LiveId" clId="{3D559D2A-0296-4AEB-8641-49AE272C102B}" dt="2018-02-25T17:44:01.808" v="964" actId="27636"/>
          <ac:spMkLst>
            <pc:docMk/>
            <pc:sldMk cId="2190367466" sldId="358"/>
            <ac:spMk id="5" creationId="{C4A66C5C-0804-46B8-940C-9909E4456E84}"/>
          </ac:spMkLst>
        </pc:spChg>
        <pc:picChg chg="del">
          <ac:chgData name="Andrea Cenni" userId="4182c54cf856051d" providerId="LiveId" clId="{3D559D2A-0296-4AEB-8641-49AE272C102B}" dt="2018-02-25T17:40:05.281" v="946" actId="478"/>
          <ac:picMkLst>
            <pc:docMk/>
            <pc:sldMk cId="2190367466" sldId="358"/>
            <ac:picMk id="7" creationId="{00000000-0000-0000-0000-000000000000}"/>
          </ac:picMkLst>
        </pc:picChg>
      </pc:sldChg>
      <pc:sldChg chg="addSp delSp modSp">
        <pc:chgData name="Andrea Cenni" userId="4182c54cf856051d" providerId="LiveId" clId="{3D559D2A-0296-4AEB-8641-49AE272C102B}" dt="2018-02-25T17:48:36.581" v="1005" actId="1076"/>
        <pc:sldMkLst>
          <pc:docMk/>
          <pc:sldMk cId="3901541158" sldId="361"/>
        </pc:sldMkLst>
        <pc:spChg chg="mod">
          <ac:chgData name="Andrea Cenni" userId="4182c54cf856051d" providerId="LiveId" clId="{3D559D2A-0296-4AEB-8641-49AE272C102B}" dt="2018-02-25T17:48:33.903" v="1004" actId="1076"/>
          <ac:spMkLst>
            <pc:docMk/>
            <pc:sldMk cId="3901541158" sldId="361"/>
            <ac:spMk id="2" creationId="{00000000-0000-0000-0000-000000000000}"/>
          </ac:spMkLst>
        </pc:spChg>
        <pc:spChg chg="del">
          <ac:chgData name="Andrea Cenni" userId="4182c54cf856051d" providerId="LiveId" clId="{3D559D2A-0296-4AEB-8641-49AE272C102B}" dt="2018-02-25T17:46:29.102" v="974" actId="478"/>
          <ac:spMkLst>
            <pc:docMk/>
            <pc:sldMk cId="3901541158" sldId="361"/>
            <ac:spMk id="3" creationId="{00000000-0000-0000-0000-000000000000}"/>
          </ac:spMkLst>
        </pc:spChg>
        <pc:spChg chg="add mod">
          <ac:chgData name="Andrea Cenni" userId="4182c54cf856051d" providerId="LiveId" clId="{3D559D2A-0296-4AEB-8641-49AE272C102B}" dt="2018-02-25T17:48:36.581" v="1005" actId="1076"/>
          <ac:spMkLst>
            <pc:docMk/>
            <pc:sldMk cId="3901541158" sldId="361"/>
            <ac:spMk id="5" creationId="{8B1379B3-F186-4D80-9E5D-640C704B56B2}"/>
          </ac:spMkLst>
        </pc:spChg>
        <pc:picChg chg="del">
          <ac:chgData name="Andrea Cenni" userId="4182c54cf856051d" providerId="LiveId" clId="{3D559D2A-0296-4AEB-8641-49AE272C102B}" dt="2018-02-25T17:46:30.683" v="975" actId="478"/>
          <ac:picMkLst>
            <pc:docMk/>
            <pc:sldMk cId="3901541158" sldId="361"/>
            <ac:picMk id="10" creationId="{00000000-0000-0000-0000-000000000000}"/>
          </ac:picMkLst>
        </pc:picChg>
      </pc:sldChg>
      <pc:sldChg chg="addSp delSp modSp">
        <pc:chgData name="Andrea Cenni" userId="4182c54cf856051d" providerId="LiveId" clId="{3D559D2A-0296-4AEB-8641-49AE272C102B}" dt="2018-02-25T17:51:21.979" v="1027" actId="115"/>
        <pc:sldMkLst>
          <pc:docMk/>
          <pc:sldMk cId="245563359" sldId="362"/>
        </pc:sldMkLst>
        <pc:spChg chg="mod">
          <ac:chgData name="Andrea Cenni" userId="4182c54cf856051d" providerId="LiveId" clId="{3D559D2A-0296-4AEB-8641-49AE272C102B}" dt="2018-02-25T17:49:46.829" v="1016" actId="1076"/>
          <ac:spMkLst>
            <pc:docMk/>
            <pc:sldMk cId="245563359" sldId="362"/>
            <ac:spMk id="2" creationId="{00000000-0000-0000-0000-000000000000}"/>
          </ac:spMkLst>
        </pc:spChg>
        <pc:spChg chg="del">
          <ac:chgData name="Andrea Cenni" userId="4182c54cf856051d" providerId="LiveId" clId="{3D559D2A-0296-4AEB-8641-49AE272C102B}" dt="2018-02-25T17:49:27.816" v="1013" actId="478"/>
          <ac:spMkLst>
            <pc:docMk/>
            <pc:sldMk cId="245563359" sldId="362"/>
            <ac:spMk id="3" creationId="{00000000-0000-0000-0000-000000000000}"/>
          </ac:spMkLst>
        </pc:spChg>
        <pc:spChg chg="add mod">
          <ac:chgData name="Andrea Cenni" userId="4182c54cf856051d" providerId="LiveId" clId="{3D559D2A-0296-4AEB-8641-49AE272C102B}" dt="2018-02-25T17:51:21.979" v="1027" actId="115"/>
          <ac:spMkLst>
            <pc:docMk/>
            <pc:sldMk cId="245563359" sldId="362"/>
            <ac:spMk id="5" creationId="{2274BAF0-9F19-4DFA-A20A-AD75BC746EE5}"/>
          </ac:spMkLst>
        </pc:spChg>
        <pc:picChg chg="del">
          <ac:chgData name="Andrea Cenni" userId="4182c54cf856051d" providerId="LiveId" clId="{3D559D2A-0296-4AEB-8641-49AE272C102B}" dt="2018-02-25T17:49:26.485" v="1012" actId="478"/>
          <ac:picMkLst>
            <pc:docMk/>
            <pc:sldMk cId="245563359" sldId="362"/>
            <ac:picMk id="9" creationId="{00000000-0000-0000-0000-000000000000}"/>
          </ac:picMkLst>
        </pc:picChg>
      </pc:sldChg>
      <pc:sldChg chg="modSp">
        <pc:chgData name="Andrea Cenni" userId="4182c54cf856051d" providerId="LiveId" clId="{3D559D2A-0296-4AEB-8641-49AE272C102B}" dt="2018-02-25T18:14:39.810" v="1127"/>
        <pc:sldMkLst>
          <pc:docMk/>
          <pc:sldMk cId="245563359" sldId="363"/>
        </pc:sldMkLst>
        <pc:spChg chg="mod">
          <ac:chgData name="Andrea Cenni" userId="4182c54cf856051d" providerId="LiveId" clId="{3D559D2A-0296-4AEB-8641-49AE272C102B}" dt="2018-02-25T18:14:39.810" v="1127"/>
          <ac:spMkLst>
            <pc:docMk/>
            <pc:sldMk cId="245563359" sldId="363"/>
            <ac:spMk id="3" creationId="{00000000-0000-0000-0000-000000000000}"/>
          </ac:spMkLst>
        </pc:spChg>
      </pc:sldChg>
      <pc:sldChg chg="addSp delSp modSp">
        <pc:chgData name="Andrea Cenni" userId="4182c54cf856051d" providerId="LiveId" clId="{3D559D2A-0296-4AEB-8641-49AE272C102B}" dt="2018-02-25T17:55:09.443" v="1051" actId="113"/>
        <pc:sldMkLst>
          <pc:docMk/>
          <pc:sldMk cId="1363609740" sldId="365"/>
        </pc:sldMkLst>
        <pc:spChg chg="del mod">
          <ac:chgData name="Andrea Cenni" userId="4182c54cf856051d" providerId="LiveId" clId="{3D559D2A-0296-4AEB-8641-49AE272C102B}" dt="2018-02-25T17:54:17.604" v="1041" actId="478"/>
          <ac:spMkLst>
            <pc:docMk/>
            <pc:sldMk cId="1363609740" sldId="365"/>
            <ac:spMk id="3" creationId="{00000000-0000-0000-0000-000000000000}"/>
          </ac:spMkLst>
        </pc:spChg>
        <pc:spChg chg="add mod">
          <ac:chgData name="Andrea Cenni" userId="4182c54cf856051d" providerId="LiveId" clId="{3D559D2A-0296-4AEB-8641-49AE272C102B}" dt="2018-02-25T17:55:09.443" v="1051" actId="113"/>
          <ac:spMkLst>
            <pc:docMk/>
            <pc:sldMk cId="1363609740" sldId="365"/>
            <ac:spMk id="5" creationId="{73963C2F-EBA6-4D80-A598-A30CD6DCBA39}"/>
          </ac:spMkLst>
        </pc:spChg>
        <pc:spChg chg="del mod">
          <ac:chgData name="Andrea Cenni" userId="4182c54cf856051d" providerId="LiveId" clId="{3D559D2A-0296-4AEB-8641-49AE272C102B}" dt="2018-02-25T17:54:15.643" v="1039" actId="478"/>
          <ac:spMkLst>
            <pc:docMk/>
            <pc:sldMk cId="1363609740" sldId="365"/>
            <ac:spMk id="7" creationId="{00000000-0000-0000-0000-000000000000}"/>
          </ac:spMkLst>
        </pc:spChg>
      </pc:sldChg>
      <pc:sldChg chg="addSp delSp modSp delAnim">
        <pc:chgData name="Andrea Cenni" userId="4182c54cf856051d" providerId="LiveId" clId="{3D559D2A-0296-4AEB-8641-49AE272C102B}" dt="2018-02-25T17:57:56.035" v="1072"/>
        <pc:sldMkLst>
          <pc:docMk/>
          <pc:sldMk cId="1152735461" sldId="366"/>
        </pc:sldMkLst>
        <pc:spChg chg="mod">
          <ac:chgData name="Andrea Cenni" userId="4182c54cf856051d" providerId="LiveId" clId="{3D559D2A-0296-4AEB-8641-49AE272C102B}" dt="2018-02-25T17:57:06.619" v="1069" actId="1076"/>
          <ac:spMkLst>
            <pc:docMk/>
            <pc:sldMk cId="1152735461" sldId="366"/>
            <ac:spMk id="2" creationId="{00000000-0000-0000-0000-000000000000}"/>
          </ac:spMkLst>
        </pc:spChg>
        <pc:spChg chg="del mod">
          <ac:chgData name="Andrea Cenni" userId="4182c54cf856051d" providerId="LiveId" clId="{3D559D2A-0296-4AEB-8641-49AE272C102B}" dt="2018-02-25T17:56:06.237" v="1054" actId="478"/>
          <ac:spMkLst>
            <pc:docMk/>
            <pc:sldMk cId="1152735461" sldId="366"/>
            <ac:spMk id="3" creationId="{00000000-0000-0000-0000-000000000000}"/>
          </ac:spMkLst>
        </pc:spChg>
        <pc:spChg chg="add mod">
          <ac:chgData name="Andrea Cenni" userId="4182c54cf856051d" providerId="LiveId" clId="{3D559D2A-0296-4AEB-8641-49AE272C102B}" dt="2018-02-25T17:57:56.035" v="1072"/>
          <ac:spMkLst>
            <pc:docMk/>
            <pc:sldMk cId="1152735461" sldId="366"/>
            <ac:spMk id="5" creationId="{B572249F-5CDF-4F5B-BD61-FC80C6A74225}"/>
          </ac:spMkLst>
        </pc:spChg>
        <pc:spChg chg="del">
          <ac:chgData name="Andrea Cenni" userId="4182c54cf856051d" providerId="LiveId" clId="{3D559D2A-0296-4AEB-8641-49AE272C102B}" dt="2018-02-25T17:56:08.891" v="1056" actId="478"/>
          <ac:spMkLst>
            <pc:docMk/>
            <pc:sldMk cId="1152735461" sldId="366"/>
            <ac:spMk id="8" creationId="{00000000-0000-0000-0000-000000000000}"/>
          </ac:spMkLst>
        </pc:spChg>
        <pc:picChg chg="del">
          <ac:chgData name="Andrea Cenni" userId="4182c54cf856051d" providerId="LiveId" clId="{3D559D2A-0296-4AEB-8641-49AE272C102B}" dt="2018-02-25T17:56:08.076" v="1055" actId="478"/>
          <ac:picMkLst>
            <pc:docMk/>
            <pc:sldMk cId="1152735461" sldId="366"/>
            <ac:picMk id="7" creationId="{00000000-0000-0000-0000-000000000000}"/>
          </ac:picMkLst>
        </pc:picChg>
      </pc:sldChg>
      <pc:sldChg chg="addSp delSp modSp del delAnim">
        <pc:chgData name="Andrea Cenni" userId="4182c54cf856051d" providerId="LiveId" clId="{3D559D2A-0296-4AEB-8641-49AE272C102B}" dt="2018-02-25T18:00:00.744" v="1081" actId="2696"/>
        <pc:sldMkLst>
          <pc:docMk/>
          <pc:sldMk cId="1152735461" sldId="367"/>
        </pc:sldMkLst>
        <pc:spChg chg="del">
          <ac:chgData name="Andrea Cenni" userId="4182c54cf856051d" providerId="LiveId" clId="{3D559D2A-0296-4AEB-8641-49AE272C102B}" dt="2018-02-25T17:58:28.700" v="1075" actId="478"/>
          <ac:spMkLst>
            <pc:docMk/>
            <pc:sldMk cId="1152735461" sldId="367"/>
            <ac:spMk id="3" creationId="{00000000-0000-0000-0000-000000000000}"/>
          </ac:spMkLst>
        </pc:spChg>
        <pc:spChg chg="add mod">
          <ac:chgData name="Andrea Cenni" userId="4182c54cf856051d" providerId="LiveId" clId="{3D559D2A-0296-4AEB-8641-49AE272C102B}" dt="2018-02-25T17:58:34.639" v="1078" actId="1076"/>
          <ac:spMkLst>
            <pc:docMk/>
            <pc:sldMk cId="1152735461" sldId="367"/>
            <ac:spMk id="5" creationId="{B726293C-C490-4AFC-A777-202F72605A3D}"/>
          </ac:spMkLst>
        </pc:spChg>
        <pc:spChg chg="del">
          <ac:chgData name="Andrea Cenni" userId="4182c54cf856051d" providerId="LiveId" clId="{3D559D2A-0296-4AEB-8641-49AE272C102B}" dt="2018-02-25T17:58:26.254" v="1074" actId="478"/>
          <ac:spMkLst>
            <pc:docMk/>
            <pc:sldMk cId="1152735461" sldId="367"/>
            <ac:spMk id="8" creationId="{00000000-0000-0000-0000-000000000000}"/>
          </ac:spMkLst>
        </pc:spChg>
        <pc:picChg chg="del">
          <ac:chgData name="Andrea Cenni" userId="4182c54cf856051d" providerId="LiveId" clId="{3D559D2A-0296-4AEB-8641-49AE272C102B}" dt="2018-02-25T17:58:32.626" v="1077" actId="478"/>
          <ac:picMkLst>
            <pc:docMk/>
            <pc:sldMk cId="1152735461" sldId="367"/>
            <ac:picMk id="7" creationId="{00000000-0000-0000-0000-000000000000}"/>
          </ac:picMkLst>
        </pc:picChg>
      </pc:sldChg>
      <pc:sldChg chg="addSp delSp modSp">
        <pc:chgData name="Andrea Cenni" userId="4182c54cf856051d" providerId="LiveId" clId="{3D559D2A-0296-4AEB-8641-49AE272C102B}" dt="2018-02-25T18:01:56.556" v="1097"/>
        <pc:sldMkLst>
          <pc:docMk/>
          <pc:sldMk cId="2072618004" sldId="368"/>
        </pc:sldMkLst>
        <pc:spChg chg="mod">
          <ac:chgData name="Andrea Cenni" userId="4182c54cf856051d" providerId="LiveId" clId="{3D559D2A-0296-4AEB-8641-49AE272C102B}" dt="2018-02-25T18:01:24.401" v="1087" actId="1076"/>
          <ac:spMkLst>
            <pc:docMk/>
            <pc:sldMk cId="2072618004" sldId="368"/>
            <ac:spMk id="2" creationId="{00000000-0000-0000-0000-000000000000}"/>
          </ac:spMkLst>
        </pc:spChg>
        <pc:spChg chg="del">
          <ac:chgData name="Andrea Cenni" userId="4182c54cf856051d" providerId="LiveId" clId="{3D559D2A-0296-4AEB-8641-49AE272C102B}" dt="2018-02-25T18:00:28.713" v="1083" actId="478"/>
          <ac:spMkLst>
            <pc:docMk/>
            <pc:sldMk cId="2072618004" sldId="368"/>
            <ac:spMk id="3" creationId="{00000000-0000-0000-0000-000000000000}"/>
          </ac:spMkLst>
        </pc:spChg>
        <pc:spChg chg="add mod">
          <ac:chgData name="Andrea Cenni" userId="4182c54cf856051d" providerId="LiveId" clId="{3D559D2A-0296-4AEB-8641-49AE272C102B}" dt="2018-02-25T18:01:56.556" v="1097"/>
          <ac:spMkLst>
            <pc:docMk/>
            <pc:sldMk cId="2072618004" sldId="368"/>
            <ac:spMk id="5" creationId="{7D1E16F5-F80C-4BC6-9337-358C15A040D1}"/>
          </ac:spMkLst>
        </pc:spChg>
        <pc:picChg chg="del">
          <ac:chgData name="Andrea Cenni" userId="4182c54cf856051d" providerId="LiveId" clId="{3D559D2A-0296-4AEB-8641-49AE272C102B}" dt="2018-02-25T18:00:30.090" v="1084" actId="478"/>
          <ac:picMkLst>
            <pc:docMk/>
            <pc:sldMk cId="2072618004" sldId="368"/>
            <ac:picMk id="7" creationId="{00000000-0000-0000-0000-000000000000}"/>
          </ac:picMkLst>
        </pc:picChg>
      </pc:sldChg>
      <pc:sldChg chg="addSp delSp modSp">
        <pc:chgData name="Andrea Cenni" userId="4182c54cf856051d" providerId="LiveId" clId="{3D559D2A-0296-4AEB-8641-49AE272C102B}" dt="2018-02-25T18:09:28.792" v="1118" actId="313"/>
        <pc:sldMkLst>
          <pc:docMk/>
          <pc:sldMk cId="1271063583" sldId="369"/>
        </pc:sldMkLst>
        <pc:spChg chg="mod">
          <ac:chgData name="Andrea Cenni" userId="4182c54cf856051d" providerId="LiveId" clId="{3D559D2A-0296-4AEB-8641-49AE272C102B}" dt="2018-02-25T18:02:36.478" v="1102" actId="1076"/>
          <ac:spMkLst>
            <pc:docMk/>
            <pc:sldMk cId="1271063583" sldId="369"/>
            <ac:spMk id="2" creationId="{00000000-0000-0000-0000-000000000000}"/>
          </ac:spMkLst>
        </pc:spChg>
        <pc:spChg chg="del">
          <ac:chgData name="Andrea Cenni" userId="4182c54cf856051d" providerId="LiveId" clId="{3D559D2A-0296-4AEB-8641-49AE272C102B}" dt="2018-02-25T18:02:29.336" v="1099" actId="478"/>
          <ac:spMkLst>
            <pc:docMk/>
            <pc:sldMk cId="1271063583" sldId="369"/>
            <ac:spMk id="3" creationId="{00000000-0000-0000-0000-000000000000}"/>
          </ac:spMkLst>
        </pc:spChg>
        <pc:spChg chg="add mod">
          <ac:chgData name="Andrea Cenni" userId="4182c54cf856051d" providerId="LiveId" clId="{3D559D2A-0296-4AEB-8641-49AE272C102B}" dt="2018-02-25T18:09:28.792" v="1118" actId="313"/>
          <ac:spMkLst>
            <pc:docMk/>
            <pc:sldMk cId="1271063583" sldId="369"/>
            <ac:spMk id="5" creationId="{C8C53395-3E6C-4C39-B1D5-43637EA0DEFE}"/>
          </ac:spMkLst>
        </pc:spChg>
        <pc:picChg chg="del">
          <ac:chgData name="Andrea Cenni" userId="4182c54cf856051d" providerId="LiveId" clId="{3D559D2A-0296-4AEB-8641-49AE272C102B}" dt="2018-02-25T18:02:33.336" v="1101" actId="478"/>
          <ac:picMkLst>
            <pc:docMk/>
            <pc:sldMk cId="1271063583" sldId="369"/>
            <ac:picMk id="7" creationId="{00000000-0000-0000-0000-000000000000}"/>
          </ac:picMkLst>
        </pc:picChg>
      </pc:sldChg>
      <pc:sldChg chg="modSp">
        <pc:chgData name="Andrea Cenni" userId="4182c54cf856051d" providerId="LiveId" clId="{3D559D2A-0296-4AEB-8641-49AE272C102B}" dt="2018-02-20T18:21:14.065" v="301" actId="114"/>
        <pc:sldMkLst>
          <pc:docMk/>
          <pc:sldMk cId="399873021" sldId="387"/>
        </pc:sldMkLst>
        <pc:spChg chg="mod">
          <ac:chgData name="Andrea Cenni" userId="4182c54cf856051d" providerId="LiveId" clId="{3D559D2A-0296-4AEB-8641-49AE272C102B}" dt="2018-02-20T18:21:14.065" v="301" actId="114"/>
          <ac:spMkLst>
            <pc:docMk/>
            <pc:sldMk cId="399873021" sldId="387"/>
            <ac:spMk id="4" creationId="{70F5C0D9-B045-42C2-9BBD-602D3D09FAA2}"/>
          </ac:spMkLst>
        </pc:spChg>
      </pc:sldChg>
      <pc:sldChg chg="addSp delSp modSp mod setBg">
        <pc:chgData name="Andrea Cenni" userId="4182c54cf856051d" providerId="LiveId" clId="{3D559D2A-0296-4AEB-8641-49AE272C102B}" dt="2018-02-20T18:53:06.510" v="403" actId="26606"/>
        <pc:sldMkLst>
          <pc:docMk/>
          <pc:sldMk cId="2338408714" sldId="394"/>
        </pc:sldMkLst>
        <pc:spChg chg="mod">
          <ac:chgData name="Andrea Cenni" userId="4182c54cf856051d" providerId="LiveId" clId="{3D559D2A-0296-4AEB-8641-49AE272C102B}" dt="2018-02-20T18:53:06.510" v="403" actId="26606"/>
          <ac:spMkLst>
            <pc:docMk/>
            <pc:sldMk cId="2338408714" sldId="394"/>
            <ac:spMk id="2" creationId="{00000000-0000-0000-0000-000000000000}"/>
          </ac:spMkLst>
        </pc:spChg>
        <pc:spChg chg="add del">
          <ac:chgData name="Andrea Cenni" userId="4182c54cf856051d" providerId="LiveId" clId="{3D559D2A-0296-4AEB-8641-49AE272C102B}" dt="2018-02-20T18:52:52.696" v="401" actId="26606"/>
          <ac:spMkLst>
            <pc:docMk/>
            <pc:sldMk cId="2338408714" sldId="394"/>
            <ac:spMk id="11" creationId="{3FCC729B-E528-40C3-82D3-BA4375575E87}"/>
          </ac:spMkLst>
        </pc:spChg>
        <pc:spChg chg="add del">
          <ac:chgData name="Andrea Cenni" userId="4182c54cf856051d" providerId="LiveId" clId="{3D559D2A-0296-4AEB-8641-49AE272C102B}" dt="2018-02-20T18:52:52.696" v="401" actId="26606"/>
          <ac:spMkLst>
            <pc:docMk/>
            <pc:sldMk cId="2338408714" sldId="394"/>
            <ac:spMk id="13" creationId="{58F1FB8D-1842-4A04-998D-6CF047AB2790}"/>
          </ac:spMkLst>
        </pc:spChg>
        <pc:spChg chg="add del">
          <ac:chgData name="Andrea Cenni" userId="4182c54cf856051d" providerId="LiveId" clId="{3D559D2A-0296-4AEB-8641-49AE272C102B}" dt="2018-02-20T18:53:06.510" v="403" actId="26606"/>
          <ac:spMkLst>
            <pc:docMk/>
            <pc:sldMk cId="2338408714" sldId="394"/>
            <ac:spMk id="15" creationId="{3CD9DF72-87A3-404E-A828-84CBF11A8303}"/>
          </ac:spMkLst>
        </pc:spChg>
        <pc:picChg chg="mod ord">
          <ac:chgData name="Andrea Cenni" userId="4182c54cf856051d" providerId="LiveId" clId="{3D559D2A-0296-4AEB-8641-49AE272C102B}" dt="2018-02-20T18:53:06.510" v="403" actId="26606"/>
          <ac:picMkLst>
            <pc:docMk/>
            <pc:sldMk cId="2338408714" sldId="394"/>
            <ac:picMk id="6" creationId="{00000000-0000-0000-0000-000000000000}"/>
          </ac:picMkLst>
        </pc:picChg>
        <pc:cxnChg chg="add del">
          <ac:chgData name="Andrea Cenni" userId="4182c54cf856051d" providerId="LiveId" clId="{3D559D2A-0296-4AEB-8641-49AE272C102B}" dt="2018-02-20T18:53:06.510" v="403" actId="26606"/>
          <ac:cxnSpMkLst>
            <pc:docMk/>
            <pc:sldMk cId="2338408714" sldId="394"/>
            <ac:cxnSpMk id="16" creationId="{20E3A342-4D61-4E3F-AF90-1AB42AEB96CC}"/>
          </ac:cxnSpMkLst>
        </pc:cxnChg>
      </pc:sldChg>
      <pc:sldChg chg="addSp delSp modSp mod ord setBg">
        <pc:chgData name="Andrea Cenni" userId="4182c54cf856051d" providerId="LiveId" clId="{3D559D2A-0296-4AEB-8641-49AE272C102B}" dt="2018-02-20T18:56:11.013" v="419" actId="27636"/>
        <pc:sldMkLst>
          <pc:docMk/>
          <pc:sldMk cId="2557305762" sldId="395"/>
        </pc:sldMkLst>
        <pc:spChg chg="mod">
          <ac:chgData name="Andrea Cenni" userId="4182c54cf856051d" providerId="LiveId" clId="{3D559D2A-0296-4AEB-8641-49AE272C102B}" dt="2018-02-20T18:56:01.924" v="416" actId="26606"/>
          <ac:spMkLst>
            <pc:docMk/>
            <pc:sldMk cId="2557305762" sldId="395"/>
            <ac:spMk id="2" creationId="{00000000-0000-0000-0000-000000000000}"/>
          </ac:spMkLst>
        </pc:spChg>
        <pc:spChg chg="del">
          <ac:chgData name="Andrea Cenni" userId="4182c54cf856051d" providerId="LiveId" clId="{3D559D2A-0296-4AEB-8641-49AE272C102B}" dt="2018-02-20T18:46:56.698" v="348" actId="478"/>
          <ac:spMkLst>
            <pc:docMk/>
            <pc:sldMk cId="2557305762" sldId="395"/>
            <ac:spMk id="3" creationId="{00000000-0000-0000-0000-000000000000}"/>
          </ac:spMkLst>
        </pc:spChg>
        <pc:spChg chg="add del mod">
          <ac:chgData name="Andrea Cenni" userId="4182c54cf856051d" providerId="LiveId" clId="{3D559D2A-0296-4AEB-8641-49AE272C102B}" dt="2018-02-20T18:56:11.013" v="419" actId="27636"/>
          <ac:spMkLst>
            <pc:docMk/>
            <pc:sldMk cId="2557305762" sldId="395"/>
            <ac:spMk id="5" creationId="{F8D88939-2B5E-4E3C-B7D9-4B571D44B11C}"/>
          </ac:spMkLst>
        </pc:spChg>
        <pc:spChg chg="add del mod">
          <ac:chgData name="Andrea Cenni" userId="4182c54cf856051d" providerId="LiveId" clId="{3D559D2A-0296-4AEB-8641-49AE272C102B}" dt="2018-02-20T18:51:02.575" v="386" actId="27636"/>
          <ac:spMkLst>
            <pc:docMk/>
            <pc:sldMk cId="2557305762" sldId="395"/>
            <ac:spMk id="6" creationId="{10375ADF-A14F-4812-B518-51AB54A8C9BC}"/>
          </ac:spMkLst>
        </pc:spChg>
        <pc:spChg chg="add del mod">
          <ac:chgData name="Andrea Cenni" userId="4182c54cf856051d" providerId="LiveId" clId="{3D559D2A-0296-4AEB-8641-49AE272C102B}" dt="2018-02-20T18:51:02.575" v="386" actId="27636"/>
          <ac:spMkLst>
            <pc:docMk/>
            <pc:sldMk cId="2557305762" sldId="395"/>
            <ac:spMk id="8" creationId="{2BCC2CE6-E2BB-457F-B0AA-A85B30EA6FCE}"/>
          </ac:spMkLst>
        </pc:spChg>
        <pc:spChg chg="add del mod">
          <ac:chgData name="Andrea Cenni" userId="4182c54cf856051d" providerId="LiveId" clId="{3D559D2A-0296-4AEB-8641-49AE272C102B}" dt="2018-02-20T18:51:02.575" v="386" actId="27636"/>
          <ac:spMkLst>
            <pc:docMk/>
            <pc:sldMk cId="2557305762" sldId="395"/>
            <ac:spMk id="9" creationId="{05CC137A-F2AC-46F2-BFA9-C898B028A0BE}"/>
          </ac:spMkLst>
        </pc:spChg>
        <pc:spChg chg="add del mod">
          <ac:chgData name="Andrea Cenni" userId="4182c54cf856051d" providerId="LiveId" clId="{3D559D2A-0296-4AEB-8641-49AE272C102B}" dt="2018-02-20T18:51:02.575" v="386" actId="27636"/>
          <ac:spMkLst>
            <pc:docMk/>
            <pc:sldMk cId="2557305762" sldId="395"/>
            <ac:spMk id="10" creationId="{CC79B761-5296-47B5-A009-8E46D68588CC}"/>
          </ac:spMkLst>
        </pc:spChg>
        <pc:spChg chg="add del">
          <ac:chgData name="Andrea Cenni" userId="4182c54cf856051d" providerId="LiveId" clId="{3D559D2A-0296-4AEB-8641-49AE272C102B}" dt="2018-02-20T18:56:01.924" v="416" actId="26606"/>
          <ac:spMkLst>
            <pc:docMk/>
            <pc:sldMk cId="2557305762" sldId="395"/>
            <ac:spMk id="16" creationId="{3FCC729B-E528-40C3-82D3-BA4375575E87}"/>
          </ac:spMkLst>
        </pc:spChg>
        <pc:spChg chg="add del">
          <ac:chgData name="Andrea Cenni" userId="4182c54cf856051d" providerId="LiveId" clId="{3D559D2A-0296-4AEB-8641-49AE272C102B}" dt="2018-02-20T18:56:01.924" v="416" actId="26606"/>
          <ac:spMkLst>
            <pc:docMk/>
            <pc:sldMk cId="2557305762" sldId="395"/>
            <ac:spMk id="18" creationId="{58F1FB8D-1842-4A04-998D-6CF047AB2790}"/>
          </ac:spMkLst>
        </pc:spChg>
        <pc:picChg chg="add del mod">
          <ac:chgData name="Andrea Cenni" userId="4182c54cf856051d" providerId="LiveId" clId="{3D559D2A-0296-4AEB-8641-49AE272C102B}" dt="2018-02-20T18:51:02.575" v="386" actId="27636"/>
          <ac:picMkLst>
            <pc:docMk/>
            <pc:sldMk cId="2557305762" sldId="395"/>
            <ac:picMk id="7" creationId="{EC7BACE3-07B8-40A5-AC26-A892C9F02B70}"/>
          </ac:picMkLst>
        </pc:picChg>
        <pc:picChg chg="add mod ord">
          <ac:chgData name="Andrea Cenni" userId="4182c54cf856051d" providerId="LiveId" clId="{3D559D2A-0296-4AEB-8641-49AE272C102B}" dt="2018-02-20T18:56:08.568" v="417" actId="1076"/>
          <ac:picMkLst>
            <pc:docMk/>
            <pc:sldMk cId="2557305762" sldId="395"/>
            <ac:picMk id="11" creationId="{4D76B2E1-DC3E-4903-A4C9-26FF76487F91}"/>
          </ac:picMkLst>
        </pc:picChg>
      </pc:sldChg>
      <pc:sldChg chg="addSp delSp modSp mod ord setBg setClrOvrMap">
        <pc:chgData name="Andrea Cenni" userId="4182c54cf856051d" providerId="LiveId" clId="{3D559D2A-0296-4AEB-8641-49AE272C102B}" dt="2018-02-20T19:38:17.842" v="542"/>
        <pc:sldMkLst>
          <pc:docMk/>
          <pc:sldMk cId="269939232" sldId="397"/>
        </pc:sldMkLst>
        <pc:spChg chg="mod">
          <ac:chgData name="Andrea Cenni" userId="4182c54cf856051d" providerId="LiveId" clId="{3D559D2A-0296-4AEB-8641-49AE272C102B}" dt="2018-02-20T18:55:49.593" v="413" actId="26606"/>
          <ac:spMkLst>
            <pc:docMk/>
            <pc:sldMk cId="269939232" sldId="397"/>
            <ac:spMk id="2" creationId="{00000000-0000-0000-0000-000000000000}"/>
          </ac:spMkLst>
        </pc:spChg>
        <pc:spChg chg="mod">
          <ac:chgData name="Andrea Cenni" userId="4182c54cf856051d" providerId="LiveId" clId="{3D559D2A-0296-4AEB-8641-49AE272C102B}" dt="2018-02-20T18:55:49.593" v="413" actId="26606"/>
          <ac:spMkLst>
            <pc:docMk/>
            <pc:sldMk cId="269939232" sldId="397"/>
            <ac:spMk id="8" creationId="{00000000-0000-0000-0000-000000000000}"/>
          </ac:spMkLst>
        </pc:spChg>
        <pc:spChg chg="add del">
          <ac:chgData name="Andrea Cenni" userId="4182c54cf856051d" providerId="LiveId" clId="{3D559D2A-0296-4AEB-8641-49AE272C102B}" dt="2018-02-20T18:55:49.593" v="413" actId="26606"/>
          <ac:spMkLst>
            <pc:docMk/>
            <pc:sldMk cId="269939232" sldId="397"/>
            <ac:spMk id="13" creationId="{EA67B5B4-3A24-436E-B663-1B2EBFF8A0CD}"/>
          </ac:spMkLst>
        </pc:spChg>
        <pc:spChg chg="add del">
          <ac:chgData name="Andrea Cenni" userId="4182c54cf856051d" providerId="LiveId" clId="{3D559D2A-0296-4AEB-8641-49AE272C102B}" dt="2018-02-20T18:55:49.593" v="413" actId="26606"/>
          <ac:spMkLst>
            <pc:docMk/>
            <pc:sldMk cId="269939232" sldId="397"/>
            <ac:spMk id="15" creationId="{987FDF89-C993-41F4-A1B8-DBAFF16008A9}"/>
          </ac:spMkLst>
        </pc:spChg>
        <pc:spChg chg="add del">
          <ac:chgData name="Andrea Cenni" userId="4182c54cf856051d" providerId="LiveId" clId="{3D559D2A-0296-4AEB-8641-49AE272C102B}" dt="2018-02-20T18:55:49.593" v="413" actId="26606"/>
          <ac:spMkLst>
            <pc:docMk/>
            <pc:sldMk cId="269939232" sldId="397"/>
            <ac:spMk id="17" creationId="{64E585EA-75FD-4025-8270-F66A58A15CDA}"/>
          </ac:spMkLst>
        </pc:spChg>
      </pc:sldChg>
      <pc:sldChg chg="addSp delSp modSp mod ord setBg">
        <pc:chgData name="Andrea Cenni" userId="4182c54cf856051d" providerId="LiveId" clId="{3D559D2A-0296-4AEB-8641-49AE272C102B}" dt="2018-02-20T19:37:43.145" v="540"/>
        <pc:sldMkLst>
          <pc:docMk/>
          <pc:sldMk cId="441129052" sldId="398"/>
        </pc:sldMkLst>
        <pc:spChg chg="mod">
          <ac:chgData name="Andrea Cenni" userId="4182c54cf856051d" providerId="LiveId" clId="{3D559D2A-0296-4AEB-8641-49AE272C102B}" dt="2018-02-20T18:55:48.452" v="412" actId="26606"/>
          <ac:spMkLst>
            <pc:docMk/>
            <pc:sldMk cId="441129052" sldId="398"/>
            <ac:spMk id="2" creationId="{00000000-0000-0000-0000-000000000000}"/>
          </ac:spMkLst>
        </pc:spChg>
        <pc:spChg chg="mod">
          <ac:chgData name="Andrea Cenni" userId="4182c54cf856051d" providerId="LiveId" clId="{3D559D2A-0296-4AEB-8641-49AE272C102B}" dt="2018-02-20T18:55:48.452" v="412" actId="26606"/>
          <ac:spMkLst>
            <pc:docMk/>
            <pc:sldMk cId="441129052" sldId="398"/>
            <ac:spMk id="8" creationId="{00000000-0000-0000-0000-000000000000}"/>
          </ac:spMkLst>
        </pc:spChg>
        <pc:spChg chg="add del">
          <ac:chgData name="Andrea Cenni" userId="4182c54cf856051d" providerId="LiveId" clId="{3D559D2A-0296-4AEB-8641-49AE272C102B}" dt="2018-02-20T18:55:48.452" v="412" actId="26606"/>
          <ac:spMkLst>
            <pc:docMk/>
            <pc:sldMk cId="441129052" sldId="398"/>
            <ac:spMk id="10" creationId="{3FCC729B-E528-40C3-82D3-BA4375575E87}"/>
          </ac:spMkLst>
        </pc:spChg>
        <pc:spChg chg="add del">
          <ac:chgData name="Andrea Cenni" userId="4182c54cf856051d" providerId="LiveId" clId="{3D559D2A-0296-4AEB-8641-49AE272C102B}" dt="2018-02-20T18:55:48.452" v="412" actId="26606"/>
          <ac:spMkLst>
            <pc:docMk/>
            <pc:sldMk cId="441129052" sldId="398"/>
            <ac:spMk id="11" creationId="{58F1FB8D-1842-4A04-998D-6CF047AB2790}"/>
          </ac:spMkLst>
        </pc:spChg>
        <pc:spChg chg="add del">
          <ac:chgData name="Andrea Cenni" userId="4182c54cf856051d" providerId="LiveId" clId="{3D559D2A-0296-4AEB-8641-49AE272C102B}" dt="2018-02-20T18:55:19.604" v="408" actId="26606"/>
          <ac:spMkLst>
            <pc:docMk/>
            <pc:sldMk cId="441129052" sldId="398"/>
            <ac:spMk id="13" creationId="{3FCC729B-E528-40C3-82D3-BA4375575E87}"/>
          </ac:spMkLst>
        </pc:spChg>
        <pc:spChg chg="add del">
          <ac:chgData name="Andrea Cenni" userId="4182c54cf856051d" providerId="LiveId" clId="{3D559D2A-0296-4AEB-8641-49AE272C102B}" dt="2018-02-20T18:55:19.604" v="408" actId="26606"/>
          <ac:spMkLst>
            <pc:docMk/>
            <pc:sldMk cId="441129052" sldId="398"/>
            <ac:spMk id="15" creationId="{58F1FB8D-1842-4A04-998D-6CF047AB2790}"/>
          </ac:spMkLst>
        </pc:spChg>
        <pc:picChg chg="mod ord">
          <ac:chgData name="Andrea Cenni" userId="4182c54cf856051d" providerId="LiveId" clId="{3D559D2A-0296-4AEB-8641-49AE272C102B}" dt="2018-02-20T18:55:48.452" v="412" actId="26606"/>
          <ac:picMkLst>
            <pc:docMk/>
            <pc:sldMk cId="441129052" sldId="398"/>
            <ac:picMk id="3" creationId="{00000000-0000-0000-0000-000000000000}"/>
          </ac:picMkLst>
        </pc:picChg>
      </pc:sldChg>
      <pc:sldChg chg="ord">
        <pc:chgData name="Andrea Cenni" userId="4182c54cf856051d" providerId="LiveId" clId="{3D559D2A-0296-4AEB-8641-49AE272C102B}" dt="2018-02-20T19:37:30.560" v="539"/>
        <pc:sldMkLst>
          <pc:docMk/>
          <pc:sldMk cId="4059131100" sldId="399"/>
        </pc:sldMkLst>
      </pc:sldChg>
      <pc:sldChg chg="ord">
        <pc:chgData name="Andrea Cenni" userId="4182c54cf856051d" providerId="LiveId" clId="{3D559D2A-0296-4AEB-8641-49AE272C102B}" dt="2018-02-20T19:37:22.997" v="538"/>
        <pc:sldMkLst>
          <pc:docMk/>
          <pc:sldMk cId="2873658846" sldId="400"/>
        </pc:sldMkLst>
      </pc:sldChg>
      <pc:sldChg chg="ord">
        <pc:chgData name="Andrea Cenni" userId="4182c54cf856051d" providerId="LiveId" clId="{3D559D2A-0296-4AEB-8641-49AE272C102B}" dt="2018-02-20T19:37:09.150" v="537"/>
        <pc:sldMkLst>
          <pc:docMk/>
          <pc:sldMk cId="1715029086" sldId="401"/>
        </pc:sldMkLst>
      </pc:sldChg>
      <pc:sldChg chg="addSp modSp">
        <pc:chgData name="Andrea Cenni" userId="4182c54cf856051d" providerId="LiveId" clId="{3D559D2A-0296-4AEB-8641-49AE272C102B}" dt="2018-02-25T18:17:30.785" v="1157" actId="1076"/>
        <pc:sldMkLst>
          <pc:docMk/>
          <pc:sldMk cId="2573725522" sldId="406"/>
        </pc:sldMkLst>
        <pc:spChg chg="mod">
          <ac:chgData name="Andrea Cenni" userId="4182c54cf856051d" providerId="LiveId" clId="{3D559D2A-0296-4AEB-8641-49AE272C102B}" dt="2018-02-25T18:06:00.412" v="1117" actId="20577"/>
          <ac:spMkLst>
            <pc:docMk/>
            <pc:sldMk cId="2573725522" sldId="406"/>
            <ac:spMk id="2" creationId="{00000000-0000-0000-0000-000000000000}"/>
          </ac:spMkLst>
        </pc:spChg>
        <pc:spChg chg="add mod">
          <ac:chgData name="Andrea Cenni" userId="4182c54cf856051d" providerId="LiveId" clId="{3D559D2A-0296-4AEB-8641-49AE272C102B}" dt="2018-02-25T18:17:30.785" v="1157" actId="1076"/>
          <ac:spMkLst>
            <pc:docMk/>
            <pc:sldMk cId="2573725522" sldId="406"/>
            <ac:spMk id="4" creationId="{0CA1EFA9-13CD-476D-8523-8DD2715F8FFF}"/>
          </ac:spMkLst>
        </pc:spChg>
      </pc:sldChg>
      <pc:sldChg chg="modSp">
        <pc:chgData name="Andrea Cenni" userId="4182c54cf856051d" providerId="LiveId" clId="{3D559D2A-0296-4AEB-8641-49AE272C102B}" dt="2018-02-20T18:30:49.603" v="318" actId="20577"/>
        <pc:sldMkLst>
          <pc:docMk/>
          <pc:sldMk cId="2912205839" sldId="420"/>
        </pc:sldMkLst>
        <pc:spChg chg="mod">
          <ac:chgData name="Andrea Cenni" userId="4182c54cf856051d" providerId="LiveId" clId="{3D559D2A-0296-4AEB-8641-49AE272C102B}" dt="2018-02-20T18:30:49.603" v="318" actId="20577"/>
          <ac:spMkLst>
            <pc:docMk/>
            <pc:sldMk cId="2912205839" sldId="420"/>
            <ac:spMk id="2" creationId="{00000000-0000-0000-0000-000000000000}"/>
          </ac:spMkLst>
        </pc:spChg>
      </pc:sldChg>
      <pc:sldChg chg="modSp">
        <pc:chgData name="Andrea Cenni" userId="4182c54cf856051d" providerId="LiveId" clId="{3D559D2A-0296-4AEB-8641-49AE272C102B}" dt="2018-02-20T18:30:42.915" v="311" actId="20577"/>
        <pc:sldMkLst>
          <pc:docMk/>
          <pc:sldMk cId="1127304364" sldId="421"/>
        </pc:sldMkLst>
        <pc:spChg chg="mod">
          <ac:chgData name="Andrea Cenni" userId="4182c54cf856051d" providerId="LiveId" clId="{3D559D2A-0296-4AEB-8641-49AE272C102B}" dt="2018-02-20T18:30:42.915" v="311" actId="20577"/>
          <ac:spMkLst>
            <pc:docMk/>
            <pc:sldMk cId="1127304364" sldId="421"/>
            <ac:spMk id="2" creationId="{00000000-0000-0000-0000-000000000000}"/>
          </ac:spMkLst>
        </pc:spChg>
      </pc:sldChg>
      <pc:sldChg chg="modSp">
        <pc:chgData name="Andrea Cenni" userId="4182c54cf856051d" providerId="LiveId" clId="{3D559D2A-0296-4AEB-8641-49AE272C102B}" dt="2018-02-20T18:31:03.480" v="325" actId="20577"/>
        <pc:sldMkLst>
          <pc:docMk/>
          <pc:sldMk cId="3296027294" sldId="422"/>
        </pc:sldMkLst>
        <pc:spChg chg="mod">
          <ac:chgData name="Andrea Cenni" userId="4182c54cf856051d" providerId="LiveId" clId="{3D559D2A-0296-4AEB-8641-49AE272C102B}" dt="2018-02-20T18:31:03.480" v="325" actId="20577"/>
          <ac:spMkLst>
            <pc:docMk/>
            <pc:sldMk cId="3296027294" sldId="422"/>
            <ac:spMk id="2" creationId="{00000000-0000-0000-0000-000000000000}"/>
          </ac:spMkLst>
        </pc:spChg>
      </pc:sldChg>
      <pc:sldChg chg="modSp">
        <pc:chgData name="Andrea Cenni" userId="4182c54cf856051d" providerId="LiveId" clId="{3D559D2A-0296-4AEB-8641-49AE272C102B}" dt="2018-02-20T18:31:11.371" v="332" actId="20577"/>
        <pc:sldMkLst>
          <pc:docMk/>
          <pc:sldMk cId="3280211708" sldId="423"/>
        </pc:sldMkLst>
        <pc:spChg chg="mod">
          <ac:chgData name="Andrea Cenni" userId="4182c54cf856051d" providerId="LiveId" clId="{3D559D2A-0296-4AEB-8641-49AE272C102B}" dt="2018-02-20T18:31:11.371" v="332" actId="20577"/>
          <ac:spMkLst>
            <pc:docMk/>
            <pc:sldMk cId="3280211708" sldId="423"/>
            <ac:spMk id="2" creationId="{00000000-0000-0000-0000-000000000000}"/>
          </ac:spMkLst>
        </pc:spChg>
      </pc:sldChg>
      <pc:sldChg chg="addSp delSp modSp">
        <pc:chgData name="Andrea Cenni" userId="4182c54cf856051d" providerId="LiveId" clId="{3D559D2A-0296-4AEB-8641-49AE272C102B}" dt="2018-02-20T18:15:41.230" v="273" actId="20577"/>
        <pc:sldMkLst>
          <pc:docMk/>
          <pc:sldMk cId="2036621019" sldId="431"/>
        </pc:sldMkLst>
        <pc:spChg chg="add del mod">
          <ac:chgData name="Andrea Cenni" userId="4182c54cf856051d" providerId="LiveId" clId="{3D559D2A-0296-4AEB-8641-49AE272C102B}" dt="2018-02-20T18:11:11.454" v="170" actId="478"/>
          <ac:spMkLst>
            <pc:docMk/>
            <pc:sldMk cId="2036621019" sldId="431"/>
            <ac:spMk id="3" creationId="{CE8B75A2-4C97-40CD-B3D0-94873FF3A643}"/>
          </ac:spMkLst>
        </pc:spChg>
        <pc:spChg chg="mod">
          <ac:chgData name="Andrea Cenni" userId="4182c54cf856051d" providerId="LiveId" clId="{3D559D2A-0296-4AEB-8641-49AE272C102B}" dt="2018-02-20T18:11:25.877" v="174" actId="20577"/>
          <ac:spMkLst>
            <pc:docMk/>
            <pc:sldMk cId="2036621019" sldId="431"/>
            <ac:spMk id="5" creationId="{F7A9FB26-92D3-469C-B4A9-4AA255F7B4F5}"/>
          </ac:spMkLst>
        </pc:spChg>
        <pc:spChg chg="add del mod">
          <ac:chgData name="Andrea Cenni" userId="4182c54cf856051d" providerId="LiveId" clId="{3D559D2A-0296-4AEB-8641-49AE272C102B}" dt="2018-02-20T18:05:58.855" v="139" actId="478"/>
          <ac:spMkLst>
            <pc:docMk/>
            <pc:sldMk cId="2036621019" sldId="431"/>
            <ac:spMk id="7" creationId="{4C45070E-9286-4E03-A38B-C9ADD0CA253E}"/>
          </ac:spMkLst>
        </pc:spChg>
        <pc:spChg chg="add mod">
          <ac:chgData name="Andrea Cenni" userId="4182c54cf856051d" providerId="LiveId" clId="{3D559D2A-0296-4AEB-8641-49AE272C102B}" dt="2018-02-20T18:15:41.230" v="273" actId="20577"/>
          <ac:spMkLst>
            <pc:docMk/>
            <pc:sldMk cId="2036621019" sldId="431"/>
            <ac:spMk id="8" creationId="{DC8B2501-7C8E-4C7E-AD06-3673C7B81BEB}"/>
          </ac:spMkLst>
        </pc:spChg>
      </pc:sldChg>
      <pc:sldChg chg="addSp delSp modSp add mod setBg setClrOvrMap">
        <pc:chgData name="Andrea Cenni" userId="4182c54cf856051d" providerId="LiveId" clId="{3D559D2A-0296-4AEB-8641-49AE272C102B}" dt="2018-02-20T18:55:51" v="414" actId="26606"/>
        <pc:sldMkLst>
          <pc:docMk/>
          <pc:sldMk cId="1111293737" sldId="433"/>
        </pc:sldMkLst>
        <pc:spChg chg="mod">
          <ac:chgData name="Andrea Cenni" userId="4182c54cf856051d" providerId="LiveId" clId="{3D559D2A-0296-4AEB-8641-49AE272C102B}" dt="2018-02-20T18:55:51" v="414" actId="26606"/>
          <ac:spMkLst>
            <pc:docMk/>
            <pc:sldMk cId="1111293737" sldId="433"/>
            <ac:spMk id="2" creationId="{00000000-0000-0000-0000-000000000000}"/>
          </ac:spMkLst>
        </pc:spChg>
        <pc:spChg chg="mod">
          <ac:chgData name="Andrea Cenni" userId="4182c54cf856051d" providerId="LiveId" clId="{3D559D2A-0296-4AEB-8641-49AE272C102B}" dt="2018-02-20T18:55:51" v="414" actId="26606"/>
          <ac:spMkLst>
            <pc:docMk/>
            <pc:sldMk cId="1111293737" sldId="433"/>
            <ac:spMk id="3" creationId="{00000000-0000-0000-0000-000000000000}"/>
          </ac:spMkLst>
        </pc:spChg>
        <pc:spChg chg="add del">
          <ac:chgData name="Andrea Cenni" userId="4182c54cf856051d" providerId="LiveId" clId="{3D559D2A-0296-4AEB-8641-49AE272C102B}" dt="2018-02-20T18:55:51" v="414" actId="26606"/>
          <ac:spMkLst>
            <pc:docMk/>
            <pc:sldMk cId="1111293737" sldId="433"/>
            <ac:spMk id="8" creationId="{EA67B5B4-3A24-436E-B663-1B2EBFF8A0CD}"/>
          </ac:spMkLst>
        </pc:spChg>
        <pc:spChg chg="add del">
          <ac:chgData name="Andrea Cenni" userId="4182c54cf856051d" providerId="LiveId" clId="{3D559D2A-0296-4AEB-8641-49AE272C102B}" dt="2018-02-20T18:55:51" v="414" actId="26606"/>
          <ac:spMkLst>
            <pc:docMk/>
            <pc:sldMk cId="1111293737" sldId="433"/>
            <ac:spMk id="10" creationId="{987FDF89-C993-41F4-A1B8-DBAFF16008A9}"/>
          </ac:spMkLst>
        </pc:spChg>
        <pc:spChg chg="add del">
          <ac:chgData name="Andrea Cenni" userId="4182c54cf856051d" providerId="LiveId" clId="{3D559D2A-0296-4AEB-8641-49AE272C102B}" dt="2018-02-20T18:55:51" v="414" actId="26606"/>
          <ac:spMkLst>
            <pc:docMk/>
            <pc:sldMk cId="1111293737" sldId="433"/>
            <ac:spMk id="12" creationId="{64E585EA-75FD-4025-8270-F66A58A15CDA}"/>
          </ac:spMkLst>
        </pc:spChg>
      </pc:sldChg>
      <pc:sldChg chg="add ord">
        <pc:chgData name="Andrea Cenni" userId="4182c54cf856051d" providerId="LiveId" clId="{3D559D2A-0296-4AEB-8641-49AE272C102B}" dt="2018-02-20T19:38:00.229" v="541"/>
        <pc:sldMkLst>
          <pc:docMk/>
          <pc:sldMk cId="2311837502" sldId="434"/>
        </pc:sldMkLst>
      </pc:sldChg>
      <pc:sldChg chg="addSp delSp modSp add">
        <pc:chgData name="Andrea Cenni" userId="4182c54cf856051d" providerId="LiveId" clId="{3D559D2A-0296-4AEB-8641-49AE272C102B}" dt="2018-02-20T19:23:38.337" v="433" actId="13822"/>
        <pc:sldMkLst>
          <pc:docMk/>
          <pc:sldMk cId="3361169278" sldId="435"/>
        </pc:sldMkLst>
        <pc:spChg chg="add del mod">
          <ac:chgData name="Andrea Cenni" userId="4182c54cf856051d" providerId="LiveId" clId="{3D559D2A-0296-4AEB-8641-49AE272C102B}" dt="2018-02-20T19:22:18.219" v="424" actId="478"/>
          <ac:spMkLst>
            <pc:docMk/>
            <pc:sldMk cId="3361169278" sldId="435"/>
            <ac:spMk id="4" creationId="{87F4C87C-A252-4667-A30A-3FAB8D86BBC5}"/>
          </ac:spMkLst>
        </pc:spChg>
        <pc:spChg chg="add mod">
          <ac:chgData name="Andrea Cenni" userId="4182c54cf856051d" providerId="LiveId" clId="{3D559D2A-0296-4AEB-8641-49AE272C102B}" dt="2018-02-20T19:23:11.271" v="427" actId="1076"/>
          <ac:spMkLst>
            <pc:docMk/>
            <pc:sldMk cId="3361169278" sldId="435"/>
            <ac:spMk id="6" creationId="{B7BCDEDA-B781-44B3-B481-B656369623BF}"/>
          </ac:spMkLst>
        </pc:spChg>
        <pc:spChg chg="add mod">
          <ac:chgData name="Andrea Cenni" userId="4182c54cf856051d" providerId="LiveId" clId="{3D559D2A-0296-4AEB-8641-49AE272C102B}" dt="2018-02-20T19:23:27.398" v="432" actId="13822"/>
          <ac:spMkLst>
            <pc:docMk/>
            <pc:sldMk cId="3361169278" sldId="435"/>
            <ac:spMk id="7" creationId="{9713D1A8-AD4E-48CE-BD69-3D02A8DC147A}"/>
          </ac:spMkLst>
        </pc:spChg>
        <pc:spChg chg="del">
          <ac:chgData name="Andrea Cenni" userId="4182c54cf856051d" providerId="LiveId" clId="{3D559D2A-0296-4AEB-8641-49AE272C102B}" dt="2018-02-20T19:22:15.406" v="423" actId="478"/>
          <ac:spMkLst>
            <pc:docMk/>
            <pc:sldMk cId="3361169278" sldId="435"/>
            <ac:spMk id="8" creationId="{00000000-0000-0000-0000-000000000000}"/>
          </ac:spMkLst>
        </pc:spChg>
        <pc:spChg chg="add mod">
          <ac:chgData name="Andrea Cenni" userId="4182c54cf856051d" providerId="LiveId" clId="{3D559D2A-0296-4AEB-8641-49AE272C102B}" dt="2018-02-20T19:23:38.337" v="433" actId="13822"/>
          <ac:spMkLst>
            <pc:docMk/>
            <pc:sldMk cId="3361169278" sldId="435"/>
            <ac:spMk id="9" creationId="{ED38493B-EDC5-4E0E-9284-D76B0C8F497E}"/>
          </ac:spMkLst>
        </pc:spChg>
        <pc:spChg chg="add mod">
          <ac:chgData name="Andrea Cenni" userId="4182c54cf856051d" providerId="LiveId" clId="{3D559D2A-0296-4AEB-8641-49AE272C102B}" dt="2018-02-20T19:23:11.271" v="427" actId="1076"/>
          <ac:spMkLst>
            <pc:docMk/>
            <pc:sldMk cId="3361169278" sldId="435"/>
            <ac:spMk id="10" creationId="{78744364-1601-4ABC-97BF-4D080923FE12}"/>
          </ac:spMkLst>
        </pc:spChg>
        <pc:spChg chg="add mod">
          <ac:chgData name="Andrea Cenni" userId="4182c54cf856051d" providerId="LiveId" clId="{3D559D2A-0296-4AEB-8641-49AE272C102B}" dt="2018-02-20T19:23:38.337" v="433" actId="13822"/>
          <ac:spMkLst>
            <pc:docMk/>
            <pc:sldMk cId="3361169278" sldId="435"/>
            <ac:spMk id="11" creationId="{23CBBCD7-B334-4DAD-B96B-7B20083B2276}"/>
          </ac:spMkLst>
        </pc:spChg>
        <pc:spChg chg="add mod">
          <ac:chgData name="Andrea Cenni" userId="4182c54cf856051d" providerId="LiveId" clId="{3D559D2A-0296-4AEB-8641-49AE272C102B}" dt="2018-02-20T19:23:11.271" v="427" actId="1076"/>
          <ac:spMkLst>
            <pc:docMk/>
            <pc:sldMk cId="3361169278" sldId="435"/>
            <ac:spMk id="12" creationId="{4321592C-E9D6-49ED-98C6-DC74C41E0CDC}"/>
          </ac:spMkLst>
        </pc:spChg>
      </pc:sldChg>
      <pc:sldChg chg="addSp delSp modSp add">
        <pc:chgData name="Andrea Cenni" userId="4182c54cf856051d" providerId="LiveId" clId="{3D559D2A-0296-4AEB-8641-49AE272C102B}" dt="2018-02-20T19:30:25.022" v="491" actId="1076"/>
        <pc:sldMkLst>
          <pc:docMk/>
          <pc:sldMk cId="4180015613" sldId="436"/>
        </pc:sldMkLst>
        <pc:spChg chg="del">
          <ac:chgData name="Andrea Cenni" userId="4182c54cf856051d" providerId="LiveId" clId="{3D559D2A-0296-4AEB-8641-49AE272C102B}" dt="2018-02-20T19:24:05.999" v="435" actId="478"/>
          <ac:spMkLst>
            <pc:docMk/>
            <pc:sldMk cId="4180015613" sldId="436"/>
            <ac:spMk id="6" creationId="{B7BCDEDA-B781-44B3-B481-B656369623BF}"/>
          </ac:spMkLst>
        </pc:spChg>
        <pc:spChg chg="del">
          <ac:chgData name="Andrea Cenni" userId="4182c54cf856051d" providerId="LiveId" clId="{3D559D2A-0296-4AEB-8641-49AE272C102B}" dt="2018-02-20T19:24:05.999" v="435" actId="478"/>
          <ac:spMkLst>
            <pc:docMk/>
            <pc:sldMk cId="4180015613" sldId="436"/>
            <ac:spMk id="7" creationId="{9713D1A8-AD4E-48CE-BD69-3D02A8DC147A}"/>
          </ac:spMkLst>
        </pc:spChg>
        <pc:spChg chg="del">
          <ac:chgData name="Andrea Cenni" userId="4182c54cf856051d" providerId="LiveId" clId="{3D559D2A-0296-4AEB-8641-49AE272C102B}" dt="2018-02-20T19:24:05.999" v="435" actId="478"/>
          <ac:spMkLst>
            <pc:docMk/>
            <pc:sldMk cId="4180015613" sldId="436"/>
            <ac:spMk id="9" creationId="{ED38493B-EDC5-4E0E-9284-D76B0C8F497E}"/>
          </ac:spMkLst>
        </pc:spChg>
        <pc:spChg chg="del">
          <ac:chgData name="Andrea Cenni" userId="4182c54cf856051d" providerId="LiveId" clId="{3D559D2A-0296-4AEB-8641-49AE272C102B}" dt="2018-02-20T19:24:05.999" v="435" actId="478"/>
          <ac:spMkLst>
            <pc:docMk/>
            <pc:sldMk cId="4180015613" sldId="436"/>
            <ac:spMk id="10" creationId="{78744364-1601-4ABC-97BF-4D080923FE12}"/>
          </ac:spMkLst>
        </pc:spChg>
        <pc:spChg chg="del">
          <ac:chgData name="Andrea Cenni" userId="4182c54cf856051d" providerId="LiveId" clId="{3D559D2A-0296-4AEB-8641-49AE272C102B}" dt="2018-02-20T19:24:05.999" v="435" actId="478"/>
          <ac:spMkLst>
            <pc:docMk/>
            <pc:sldMk cId="4180015613" sldId="436"/>
            <ac:spMk id="11" creationId="{23CBBCD7-B334-4DAD-B96B-7B20083B2276}"/>
          </ac:spMkLst>
        </pc:spChg>
        <pc:spChg chg="del">
          <ac:chgData name="Andrea Cenni" userId="4182c54cf856051d" providerId="LiveId" clId="{3D559D2A-0296-4AEB-8641-49AE272C102B}" dt="2018-02-20T19:24:05.999" v="435" actId="478"/>
          <ac:spMkLst>
            <pc:docMk/>
            <pc:sldMk cId="4180015613" sldId="436"/>
            <ac:spMk id="12" creationId="{4321592C-E9D6-49ED-98C6-DC74C41E0CDC}"/>
          </ac:spMkLst>
        </pc:spChg>
        <pc:spChg chg="add mod">
          <ac:chgData name="Andrea Cenni" userId="4182c54cf856051d" providerId="LiveId" clId="{3D559D2A-0296-4AEB-8641-49AE272C102B}" dt="2018-02-20T19:30:22.396" v="490" actId="14100"/>
          <ac:spMkLst>
            <pc:docMk/>
            <pc:sldMk cId="4180015613" sldId="436"/>
            <ac:spMk id="13" creationId="{58355D3A-250E-4B35-BA56-7A2BE010783E}"/>
          </ac:spMkLst>
        </pc:spChg>
        <pc:spChg chg="add mod">
          <ac:chgData name="Andrea Cenni" userId="4182c54cf856051d" providerId="LiveId" clId="{3D559D2A-0296-4AEB-8641-49AE272C102B}" dt="2018-02-20T19:30:25.022" v="491" actId="1076"/>
          <ac:spMkLst>
            <pc:docMk/>
            <pc:sldMk cId="4180015613" sldId="436"/>
            <ac:spMk id="14" creationId="{3C2BE8BC-01A1-42C2-9C35-6291835DAC84}"/>
          </ac:spMkLst>
        </pc:spChg>
        <pc:spChg chg="add mod">
          <ac:chgData name="Andrea Cenni" userId="4182c54cf856051d" providerId="LiveId" clId="{3D559D2A-0296-4AEB-8641-49AE272C102B}" dt="2018-02-20T19:30:22.396" v="490" actId="14100"/>
          <ac:spMkLst>
            <pc:docMk/>
            <pc:sldMk cId="4180015613" sldId="436"/>
            <ac:spMk id="15" creationId="{A856623C-A828-4039-9BA5-00F720E37343}"/>
          </ac:spMkLst>
        </pc:spChg>
      </pc:sldChg>
      <pc:sldChg chg="addSp delSp modSp add">
        <pc:chgData name="Andrea Cenni" userId="4182c54cf856051d" providerId="LiveId" clId="{3D559D2A-0296-4AEB-8641-49AE272C102B}" dt="2018-02-20T19:27:06.844" v="473" actId="14100"/>
        <pc:sldMkLst>
          <pc:docMk/>
          <pc:sldMk cId="2482468391" sldId="437"/>
        </pc:sldMkLst>
        <pc:spChg chg="add mod">
          <ac:chgData name="Andrea Cenni" userId="4182c54cf856051d" providerId="LiveId" clId="{3D559D2A-0296-4AEB-8641-49AE272C102B}" dt="2018-02-20T19:26:58.843" v="470" actId="14100"/>
          <ac:spMkLst>
            <pc:docMk/>
            <pc:sldMk cId="2482468391" sldId="437"/>
            <ac:spMk id="6" creationId="{A6E70C99-FAB2-4E0F-9A58-7D66C2E80726}"/>
          </ac:spMkLst>
        </pc:spChg>
        <pc:spChg chg="add mod">
          <ac:chgData name="Andrea Cenni" userId="4182c54cf856051d" providerId="LiveId" clId="{3D559D2A-0296-4AEB-8641-49AE272C102B}" dt="2018-02-20T19:27:06.844" v="473" actId="14100"/>
          <ac:spMkLst>
            <pc:docMk/>
            <pc:sldMk cId="2482468391" sldId="437"/>
            <ac:spMk id="7" creationId="{767CE30E-39AB-45D8-94B6-10987B08C9C3}"/>
          </ac:spMkLst>
        </pc:spChg>
        <pc:spChg chg="add mod">
          <ac:chgData name="Andrea Cenni" userId="4182c54cf856051d" providerId="LiveId" clId="{3D559D2A-0296-4AEB-8641-49AE272C102B}" dt="2018-02-20T19:27:00.859" v="471" actId="14100"/>
          <ac:spMkLst>
            <pc:docMk/>
            <pc:sldMk cId="2482468391" sldId="437"/>
            <ac:spMk id="8" creationId="{B6456F33-C5B1-4DD6-A4B9-AF84092CABF4}"/>
          </ac:spMkLst>
        </pc:spChg>
        <pc:spChg chg="del">
          <ac:chgData name="Andrea Cenni" userId="4182c54cf856051d" providerId="LiveId" clId="{3D559D2A-0296-4AEB-8641-49AE272C102B}" dt="2018-02-20T19:25:42.259" v="458" actId="478"/>
          <ac:spMkLst>
            <pc:docMk/>
            <pc:sldMk cId="2482468391" sldId="437"/>
            <ac:spMk id="13" creationId="{58355D3A-250E-4B35-BA56-7A2BE010783E}"/>
          </ac:spMkLst>
        </pc:spChg>
        <pc:spChg chg="del">
          <ac:chgData name="Andrea Cenni" userId="4182c54cf856051d" providerId="LiveId" clId="{3D559D2A-0296-4AEB-8641-49AE272C102B}" dt="2018-02-20T19:25:42.259" v="458" actId="478"/>
          <ac:spMkLst>
            <pc:docMk/>
            <pc:sldMk cId="2482468391" sldId="437"/>
            <ac:spMk id="14" creationId="{3C2BE8BC-01A1-42C2-9C35-6291835DAC84}"/>
          </ac:spMkLst>
        </pc:spChg>
        <pc:spChg chg="del">
          <ac:chgData name="Andrea Cenni" userId="4182c54cf856051d" providerId="LiveId" clId="{3D559D2A-0296-4AEB-8641-49AE272C102B}" dt="2018-02-20T19:25:42.259" v="458" actId="478"/>
          <ac:spMkLst>
            <pc:docMk/>
            <pc:sldMk cId="2482468391" sldId="437"/>
            <ac:spMk id="15" creationId="{A856623C-A828-4039-9BA5-00F720E37343}"/>
          </ac:spMkLst>
        </pc:spChg>
      </pc:sldChg>
      <pc:sldChg chg="addSp delSp modSp add">
        <pc:chgData name="Andrea Cenni" userId="4182c54cf856051d" providerId="LiveId" clId="{3D559D2A-0296-4AEB-8641-49AE272C102B}" dt="2018-02-20T19:28:30.931" v="487" actId="255"/>
        <pc:sldMkLst>
          <pc:docMk/>
          <pc:sldMk cId="4172481508" sldId="438"/>
        </pc:sldMkLst>
        <pc:spChg chg="del">
          <ac:chgData name="Andrea Cenni" userId="4182c54cf856051d" providerId="LiveId" clId="{3D559D2A-0296-4AEB-8641-49AE272C102B}" dt="2018-02-20T19:27:36.894" v="475" actId="478"/>
          <ac:spMkLst>
            <pc:docMk/>
            <pc:sldMk cId="4172481508" sldId="438"/>
            <ac:spMk id="6" creationId="{A6E70C99-FAB2-4E0F-9A58-7D66C2E80726}"/>
          </ac:spMkLst>
        </pc:spChg>
        <pc:spChg chg="del">
          <ac:chgData name="Andrea Cenni" userId="4182c54cf856051d" providerId="LiveId" clId="{3D559D2A-0296-4AEB-8641-49AE272C102B}" dt="2018-02-20T19:27:36.894" v="475" actId="478"/>
          <ac:spMkLst>
            <pc:docMk/>
            <pc:sldMk cId="4172481508" sldId="438"/>
            <ac:spMk id="7" creationId="{767CE30E-39AB-45D8-94B6-10987B08C9C3}"/>
          </ac:spMkLst>
        </pc:spChg>
        <pc:spChg chg="del">
          <ac:chgData name="Andrea Cenni" userId="4182c54cf856051d" providerId="LiveId" clId="{3D559D2A-0296-4AEB-8641-49AE272C102B}" dt="2018-02-20T19:27:36.894" v="475" actId="478"/>
          <ac:spMkLst>
            <pc:docMk/>
            <pc:sldMk cId="4172481508" sldId="438"/>
            <ac:spMk id="8" creationId="{B6456F33-C5B1-4DD6-A4B9-AF84092CABF4}"/>
          </ac:spMkLst>
        </pc:spChg>
        <pc:spChg chg="add mod">
          <ac:chgData name="Andrea Cenni" userId="4182c54cf856051d" providerId="LiveId" clId="{3D559D2A-0296-4AEB-8641-49AE272C102B}" dt="2018-02-20T19:28:07.007" v="480" actId="14100"/>
          <ac:spMkLst>
            <pc:docMk/>
            <pc:sldMk cId="4172481508" sldId="438"/>
            <ac:spMk id="9" creationId="{FF1C5FF3-A17D-44CD-BD11-7458B9F5240C}"/>
          </ac:spMkLst>
        </pc:spChg>
        <pc:spChg chg="add mod">
          <ac:chgData name="Andrea Cenni" userId="4182c54cf856051d" providerId="LiveId" clId="{3D559D2A-0296-4AEB-8641-49AE272C102B}" dt="2018-02-20T19:28:30.931" v="487" actId="255"/>
          <ac:spMkLst>
            <pc:docMk/>
            <pc:sldMk cId="4172481508" sldId="438"/>
            <ac:spMk id="10" creationId="{54E12CC2-7E2B-4D2A-AF80-A45A4C93B041}"/>
          </ac:spMkLst>
        </pc:spChg>
        <pc:spChg chg="add mod">
          <ac:chgData name="Andrea Cenni" userId="4182c54cf856051d" providerId="LiveId" clId="{3D559D2A-0296-4AEB-8641-49AE272C102B}" dt="2018-02-20T19:28:16.633" v="484" actId="14100"/>
          <ac:spMkLst>
            <pc:docMk/>
            <pc:sldMk cId="4172481508" sldId="438"/>
            <ac:spMk id="11" creationId="{DBCD13B0-F6BE-4EAF-9092-B5A18448C5A8}"/>
          </ac:spMkLst>
        </pc:spChg>
      </pc:sldChg>
      <pc:sldChg chg="addSp delSp modSp add">
        <pc:chgData name="Andrea Cenni" userId="4182c54cf856051d" providerId="LiveId" clId="{3D559D2A-0296-4AEB-8641-49AE272C102B}" dt="2018-02-20T19:31:19.902" v="502" actId="108"/>
        <pc:sldMkLst>
          <pc:docMk/>
          <pc:sldMk cId="2282803264" sldId="439"/>
        </pc:sldMkLst>
        <pc:spChg chg="add mod">
          <ac:chgData name="Andrea Cenni" userId="4182c54cf856051d" providerId="LiveId" clId="{3D559D2A-0296-4AEB-8641-49AE272C102B}" dt="2018-02-20T19:31:19.902" v="502" actId="108"/>
          <ac:spMkLst>
            <pc:docMk/>
            <pc:sldMk cId="2282803264" sldId="439"/>
            <ac:spMk id="6" creationId="{4A15F5CC-593C-4754-8210-EEC4C14D1AD8}"/>
          </ac:spMkLst>
        </pc:spChg>
        <pc:spChg chg="add mod">
          <ac:chgData name="Andrea Cenni" userId="4182c54cf856051d" providerId="LiveId" clId="{3D559D2A-0296-4AEB-8641-49AE272C102B}" dt="2018-02-20T19:31:12.183" v="501" actId="14100"/>
          <ac:spMkLst>
            <pc:docMk/>
            <pc:sldMk cId="2282803264" sldId="439"/>
            <ac:spMk id="7" creationId="{C62C4129-A4BE-4F6C-A074-E4E05A5B8EC9}"/>
          </ac:spMkLst>
        </pc:spChg>
        <pc:spChg chg="add mod">
          <ac:chgData name="Andrea Cenni" userId="4182c54cf856051d" providerId="LiveId" clId="{3D559D2A-0296-4AEB-8641-49AE272C102B}" dt="2018-02-20T19:31:06.964" v="499" actId="14100"/>
          <ac:spMkLst>
            <pc:docMk/>
            <pc:sldMk cId="2282803264" sldId="439"/>
            <ac:spMk id="8" creationId="{A22D2D2D-7663-484D-801A-CD5B1CDC6787}"/>
          </ac:spMkLst>
        </pc:spChg>
        <pc:spChg chg="del">
          <ac:chgData name="Andrea Cenni" userId="4182c54cf856051d" providerId="LiveId" clId="{3D559D2A-0296-4AEB-8641-49AE272C102B}" dt="2018-02-20T19:30:07.973" v="489" actId="478"/>
          <ac:spMkLst>
            <pc:docMk/>
            <pc:sldMk cId="2282803264" sldId="439"/>
            <ac:spMk id="9" creationId="{FF1C5FF3-A17D-44CD-BD11-7458B9F5240C}"/>
          </ac:spMkLst>
        </pc:spChg>
        <pc:spChg chg="del">
          <ac:chgData name="Andrea Cenni" userId="4182c54cf856051d" providerId="LiveId" clId="{3D559D2A-0296-4AEB-8641-49AE272C102B}" dt="2018-02-20T19:30:07.973" v="489" actId="478"/>
          <ac:spMkLst>
            <pc:docMk/>
            <pc:sldMk cId="2282803264" sldId="439"/>
            <ac:spMk id="10" creationId="{54E12CC2-7E2B-4D2A-AF80-A45A4C93B041}"/>
          </ac:spMkLst>
        </pc:spChg>
        <pc:spChg chg="del">
          <ac:chgData name="Andrea Cenni" userId="4182c54cf856051d" providerId="LiveId" clId="{3D559D2A-0296-4AEB-8641-49AE272C102B}" dt="2018-02-20T19:30:07.973" v="489" actId="478"/>
          <ac:spMkLst>
            <pc:docMk/>
            <pc:sldMk cId="2282803264" sldId="439"/>
            <ac:spMk id="11" creationId="{DBCD13B0-F6BE-4EAF-9092-B5A18448C5A8}"/>
          </ac:spMkLst>
        </pc:spChg>
      </pc:sldChg>
      <pc:sldChg chg="addSp delSp modSp add">
        <pc:chgData name="Andrea Cenni" userId="4182c54cf856051d" providerId="LiveId" clId="{3D559D2A-0296-4AEB-8641-49AE272C102B}" dt="2018-02-20T19:33:01.335" v="513" actId="108"/>
        <pc:sldMkLst>
          <pc:docMk/>
          <pc:sldMk cId="100203208" sldId="440"/>
        </pc:sldMkLst>
        <pc:spChg chg="del">
          <ac:chgData name="Andrea Cenni" userId="4182c54cf856051d" providerId="LiveId" clId="{3D559D2A-0296-4AEB-8641-49AE272C102B}" dt="2018-02-20T19:31:58.954" v="504" actId="478"/>
          <ac:spMkLst>
            <pc:docMk/>
            <pc:sldMk cId="100203208" sldId="440"/>
            <ac:spMk id="6" creationId="{4A15F5CC-593C-4754-8210-EEC4C14D1AD8}"/>
          </ac:spMkLst>
        </pc:spChg>
        <pc:spChg chg="del">
          <ac:chgData name="Andrea Cenni" userId="4182c54cf856051d" providerId="LiveId" clId="{3D559D2A-0296-4AEB-8641-49AE272C102B}" dt="2018-02-20T19:31:58.954" v="504" actId="478"/>
          <ac:spMkLst>
            <pc:docMk/>
            <pc:sldMk cId="100203208" sldId="440"/>
            <ac:spMk id="7" creationId="{C62C4129-A4BE-4F6C-A074-E4E05A5B8EC9}"/>
          </ac:spMkLst>
        </pc:spChg>
        <pc:spChg chg="del">
          <ac:chgData name="Andrea Cenni" userId="4182c54cf856051d" providerId="LiveId" clId="{3D559D2A-0296-4AEB-8641-49AE272C102B}" dt="2018-02-20T19:31:58.954" v="504" actId="478"/>
          <ac:spMkLst>
            <pc:docMk/>
            <pc:sldMk cId="100203208" sldId="440"/>
            <ac:spMk id="8" creationId="{A22D2D2D-7663-484D-801A-CD5B1CDC6787}"/>
          </ac:spMkLst>
        </pc:spChg>
        <pc:spChg chg="add mod">
          <ac:chgData name="Andrea Cenni" userId="4182c54cf856051d" providerId="LiveId" clId="{3D559D2A-0296-4AEB-8641-49AE272C102B}" dt="2018-02-20T19:33:01.335" v="513" actId="108"/>
          <ac:spMkLst>
            <pc:docMk/>
            <pc:sldMk cId="100203208" sldId="440"/>
            <ac:spMk id="9" creationId="{EF4EF076-124D-4273-BEF4-A7BE27F5F608}"/>
          </ac:spMkLst>
        </pc:spChg>
        <pc:spChg chg="add mod">
          <ac:chgData name="Andrea Cenni" userId="4182c54cf856051d" providerId="LiveId" clId="{3D559D2A-0296-4AEB-8641-49AE272C102B}" dt="2018-02-20T19:32:50.334" v="512" actId="14100"/>
          <ac:spMkLst>
            <pc:docMk/>
            <pc:sldMk cId="100203208" sldId="440"/>
            <ac:spMk id="10" creationId="{1C126F5E-1CBF-4985-913E-26F56046AE69}"/>
          </ac:spMkLst>
        </pc:spChg>
        <pc:spChg chg="add mod">
          <ac:chgData name="Andrea Cenni" userId="4182c54cf856051d" providerId="LiveId" clId="{3D559D2A-0296-4AEB-8641-49AE272C102B}" dt="2018-02-20T19:32:47.115" v="511" actId="14100"/>
          <ac:spMkLst>
            <pc:docMk/>
            <pc:sldMk cId="100203208" sldId="440"/>
            <ac:spMk id="11" creationId="{D3FE4514-B999-4BDF-AD08-90928D4613A7}"/>
          </ac:spMkLst>
        </pc:spChg>
      </pc:sldChg>
      <pc:sldChg chg="addSp delSp modSp add ord">
        <pc:chgData name="Andrea Cenni" userId="4182c54cf856051d" providerId="LiveId" clId="{3D559D2A-0296-4AEB-8641-49AE272C102B}" dt="2018-02-20T19:34:41.033" v="523" actId="108"/>
        <pc:sldMkLst>
          <pc:docMk/>
          <pc:sldMk cId="1598563069" sldId="441"/>
        </pc:sldMkLst>
        <pc:spChg chg="add mod">
          <ac:chgData name="Andrea Cenni" userId="4182c54cf856051d" providerId="LiveId" clId="{3D559D2A-0296-4AEB-8641-49AE272C102B}" dt="2018-02-20T19:34:41.033" v="523" actId="108"/>
          <ac:spMkLst>
            <pc:docMk/>
            <pc:sldMk cId="1598563069" sldId="441"/>
            <ac:spMk id="6" creationId="{7B84A715-8909-4637-A6D5-278CC2F532DF}"/>
          </ac:spMkLst>
        </pc:spChg>
        <pc:spChg chg="add mod">
          <ac:chgData name="Andrea Cenni" userId="4182c54cf856051d" providerId="LiveId" clId="{3D559D2A-0296-4AEB-8641-49AE272C102B}" dt="2018-02-20T19:34:31.454" v="522" actId="14100"/>
          <ac:spMkLst>
            <pc:docMk/>
            <pc:sldMk cId="1598563069" sldId="441"/>
            <ac:spMk id="7" creationId="{FDEFD280-E338-4CA0-B231-51F62A8A07E9}"/>
          </ac:spMkLst>
        </pc:spChg>
        <pc:spChg chg="add mod">
          <ac:chgData name="Andrea Cenni" userId="4182c54cf856051d" providerId="LiveId" clId="{3D559D2A-0296-4AEB-8641-49AE272C102B}" dt="2018-02-20T19:34:27.204" v="521" actId="14100"/>
          <ac:spMkLst>
            <pc:docMk/>
            <pc:sldMk cId="1598563069" sldId="441"/>
            <ac:spMk id="8" creationId="{9BF98226-925E-42D1-AB48-005F3F77897D}"/>
          </ac:spMkLst>
        </pc:spChg>
        <pc:spChg chg="del">
          <ac:chgData name="Andrea Cenni" userId="4182c54cf856051d" providerId="LiveId" clId="{3D559D2A-0296-4AEB-8641-49AE272C102B}" dt="2018-02-20T19:34:13.921" v="516" actId="478"/>
          <ac:spMkLst>
            <pc:docMk/>
            <pc:sldMk cId="1598563069" sldId="441"/>
            <ac:spMk id="9" creationId="{EF4EF076-124D-4273-BEF4-A7BE27F5F608}"/>
          </ac:spMkLst>
        </pc:spChg>
        <pc:spChg chg="del">
          <ac:chgData name="Andrea Cenni" userId="4182c54cf856051d" providerId="LiveId" clId="{3D559D2A-0296-4AEB-8641-49AE272C102B}" dt="2018-02-20T19:34:13.921" v="516" actId="478"/>
          <ac:spMkLst>
            <pc:docMk/>
            <pc:sldMk cId="1598563069" sldId="441"/>
            <ac:spMk id="10" creationId="{1C126F5E-1CBF-4985-913E-26F56046AE69}"/>
          </ac:spMkLst>
        </pc:spChg>
        <pc:spChg chg="del">
          <ac:chgData name="Andrea Cenni" userId="4182c54cf856051d" providerId="LiveId" clId="{3D559D2A-0296-4AEB-8641-49AE272C102B}" dt="2018-02-20T19:34:13.921" v="516" actId="478"/>
          <ac:spMkLst>
            <pc:docMk/>
            <pc:sldMk cId="1598563069" sldId="441"/>
            <ac:spMk id="11" creationId="{D3FE4514-B999-4BDF-AD08-90928D4613A7}"/>
          </ac:spMkLst>
        </pc:spChg>
      </pc:sldChg>
      <pc:sldChg chg="addSp delSp modSp add">
        <pc:chgData name="Andrea Cenni" userId="4182c54cf856051d" providerId="LiveId" clId="{3D559D2A-0296-4AEB-8641-49AE272C102B}" dt="2018-02-20T19:36:47.874" v="536" actId="108"/>
        <pc:sldMkLst>
          <pc:docMk/>
          <pc:sldMk cId="969041488" sldId="442"/>
        </pc:sldMkLst>
        <pc:spChg chg="add del">
          <ac:chgData name="Andrea Cenni" userId="4182c54cf856051d" providerId="LiveId" clId="{3D559D2A-0296-4AEB-8641-49AE272C102B}" dt="2018-02-20T19:36:13.813" v="526" actId="478"/>
          <ac:spMkLst>
            <pc:docMk/>
            <pc:sldMk cId="969041488" sldId="442"/>
            <ac:spMk id="2" creationId="{00000000-0000-0000-0000-000000000000}"/>
          </ac:spMkLst>
        </pc:spChg>
        <pc:spChg chg="add del mod">
          <ac:chgData name="Andrea Cenni" userId="4182c54cf856051d" providerId="LiveId" clId="{3D559D2A-0296-4AEB-8641-49AE272C102B}" dt="2018-02-20T19:36:13.813" v="526" actId="478"/>
          <ac:spMkLst>
            <pc:docMk/>
            <pc:sldMk cId="969041488" sldId="442"/>
            <ac:spMk id="4" creationId="{67F54135-EDE2-4299-9295-E48EB4BB6DE5}"/>
          </ac:spMkLst>
        </pc:spChg>
        <pc:spChg chg="add del">
          <ac:chgData name="Andrea Cenni" userId="4182c54cf856051d" providerId="LiveId" clId="{3D559D2A-0296-4AEB-8641-49AE272C102B}" dt="2018-02-20T19:36:17.282" v="527" actId="478"/>
          <ac:spMkLst>
            <pc:docMk/>
            <pc:sldMk cId="969041488" sldId="442"/>
            <ac:spMk id="6" creationId="{7B84A715-8909-4637-A6D5-278CC2F532DF}"/>
          </ac:spMkLst>
        </pc:spChg>
        <pc:spChg chg="add del">
          <ac:chgData name="Andrea Cenni" userId="4182c54cf856051d" providerId="LiveId" clId="{3D559D2A-0296-4AEB-8641-49AE272C102B}" dt="2018-02-20T19:36:17.282" v="527" actId="478"/>
          <ac:spMkLst>
            <pc:docMk/>
            <pc:sldMk cId="969041488" sldId="442"/>
            <ac:spMk id="7" creationId="{FDEFD280-E338-4CA0-B231-51F62A8A07E9}"/>
          </ac:spMkLst>
        </pc:spChg>
        <pc:spChg chg="add del">
          <ac:chgData name="Andrea Cenni" userId="4182c54cf856051d" providerId="LiveId" clId="{3D559D2A-0296-4AEB-8641-49AE272C102B}" dt="2018-02-20T19:36:17.282" v="527" actId="478"/>
          <ac:spMkLst>
            <pc:docMk/>
            <pc:sldMk cId="969041488" sldId="442"/>
            <ac:spMk id="8" creationId="{9BF98226-925E-42D1-AB48-005F3F77897D}"/>
          </ac:spMkLst>
        </pc:spChg>
        <pc:spChg chg="add mod">
          <ac:chgData name="Andrea Cenni" userId="4182c54cf856051d" providerId="LiveId" clId="{3D559D2A-0296-4AEB-8641-49AE272C102B}" dt="2018-02-20T19:36:47.874" v="536" actId="108"/>
          <ac:spMkLst>
            <pc:docMk/>
            <pc:sldMk cId="969041488" sldId="442"/>
            <ac:spMk id="9" creationId="{0ED6F65E-FE46-4C6C-81D7-061E8B30FB13}"/>
          </ac:spMkLst>
        </pc:spChg>
        <pc:spChg chg="add mod">
          <ac:chgData name="Andrea Cenni" userId="4182c54cf856051d" providerId="LiveId" clId="{3D559D2A-0296-4AEB-8641-49AE272C102B}" dt="2018-02-20T19:36:41.936" v="535" actId="14100"/>
          <ac:spMkLst>
            <pc:docMk/>
            <pc:sldMk cId="969041488" sldId="442"/>
            <ac:spMk id="10" creationId="{64D42027-7E3D-476E-B04A-0F70FD3BDD8C}"/>
          </ac:spMkLst>
        </pc:spChg>
        <pc:spChg chg="add mod">
          <ac:chgData name="Andrea Cenni" userId="4182c54cf856051d" providerId="LiveId" clId="{3D559D2A-0296-4AEB-8641-49AE272C102B}" dt="2018-02-20T19:36:34.388" v="533" actId="14100"/>
          <ac:spMkLst>
            <pc:docMk/>
            <pc:sldMk cId="969041488" sldId="442"/>
            <ac:spMk id="11" creationId="{ABEC4BEB-BB6A-47AE-A9DE-C44366129017}"/>
          </ac:spMkLst>
        </pc:spChg>
      </pc:sldChg>
      <pc:sldChg chg="add">
        <pc:chgData name="Andrea Cenni" userId="4182c54cf856051d" providerId="LiveId" clId="{3D559D2A-0296-4AEB-8641-49AE272C102B}" dt="2018-02-25T16:59:44.852" v="694"/>
        <pc:sldMkLst>
          <pc:docMk/>
          <pc:sldMk cId="781242946" sldId="443"/>
        </pc:sldMkLst>
      </pc:sldChg>
      <pc:sldChg chg="modSp add">
        <pc:chgData name="Andrea Cenni" userId="4182c54cf856051d" providerId="LiveId" clId="{3D559D2A-0296-4AEB-8641-49AE272C102B}" dt="2018-02-25T18:12:34.858" v="1123" actId="1076"/>
        <pc:sldMkLst>
          <pc:docMk/>
          <pc:sldMk cId="1183014430" sldId="444"/>
        </pc:sldMkLst>
        <pc:spChg chg="mod">
          <ac:chgData name="Andrea Cenni" userId="4182c54cf856051d" providerId="LiveId" clId="{3D559D2A-0296-4AEB-8641-49AE272C102B}" dt="2018-02-25T18:12:34.858" v="1123" actId="1076"/>
          <ac:spMkLst>
            <pc:docMk/>
            <pc:sldMk cId="1183014430" sldId="444"/>
            <ac:spMk id="3" creationId="{00000000-0000-0000-0000-000000000000}"/>
          </ac:spMkLst>
        </pc:spChg>
        <pc:picChg chg="mod">
          <ac:chgData name="Andrea Cenni" userId="4182c54cf856051d" providerId="LiveId" clId="{3D559D2A-0296-4AEB-8641-49AE272C102B}" dt="2018-02-25T18:12:34.858" v="1123" actId="1076"/>
          <ac:picMkLst>
            <pc:docMk/>
            <pc:sldMk cId="1183014430" sldId="444"/>
            <ac:picMk id="7" creationId="{00000000-0000-0000-0000-000000000000}"/>
          </ac:picMkLst>
        </pc:picChg>
        <pc:picChg chg="mod">
          <ac:chgData name="Andrea Cenni" userId="4182c54cf856051d" providerId="LiveId" clId="{3D559D2A-0296-4AEB-8641-49AE272C102B}" dt="2018-02-25T18:12:34.858" v="1123" actId="1076"/>
          <ac:picMkLst>
            <pc:docMk/>
            <pc:sldMk cId="1183014430" sldId="444"/>
            <ac:picMk id="8" creationId="{00000000-0000-0000-0000-000000000000}"/>
          </ac:picMkLst>
        </pc:picChg>
      </pc:sldChg>
      <pc:sldChg chg="modSp add">
        <pc:chgData name="Andrea Cenni" userId="4182c54cf856051d" providerId="LiveId" clId="{3D559D2A-0296-4AEB-8641-49AE272C102B}" dt="2018-02-25T17:12:26.202" v="781" actId="20577"/>
        <pc:sldMkLst>
          <pc:docMk/>
          <pc:sldMk cId="309507066" sldId="445"/>
        </pc:sldMkLst>
        <pc:spChg chg="mod">
          <ac:chgData name="Andrea Cenni" userId="4182c54cf856051d" providerId="LiveId" clId="{3D559D2A-0296-4AEB-8641-49AE272C102B}" dt="2018-02-25T17:12:26.202" v="781" actId="20577"/>
          <ac:spMkLst>
            <pc:docMk/>
            <pc:sldMk cId="309507066" sldId="445"/>
            <ac:spMk id="5" creationId="{F8B90020-BFBC-43F1-A5B7-4CFF9A5D588D}"/>
          </ac:spMkLst>
        </pc:spChg>
      </pc:sldChg>
      <pc:sldChg chg="add">
        <pc:chgData name="Andrea Cenni" userId="4182c54cf856051d" providerId="LiveId" clId="{3D559D2A-0296-4AEB-8641-49AE272C102B}" dt="2018-02-25T17:14:14.859" v="782"/>
        <pc:sldMkLst>
          <pc:docMk/>
          <pc:sldMk cId="2735409026" sldId="446"/>
        </pc:sldMkLst>
      </pc:sldChg>
      <pc:sldChg chg="add">
        <pc:chgData name="Andrea Cenni" userId="4182c54cf856051d" providerId="LiveId" clId="{3D559D2A-0296-4AEB-8641-49AE272C102B}" dt="2018-02-25T17:15:51.526" v="798"/>
        <pc:sldMkLst>
          <pc:docMk/>
          <pc:sldMk cId="3438911020" sldId="447"/>
        </pc:sldMkLst>
      </pc:sldChg>
      <pc:sldChg chg="modSp add">
        <pc:chgData name="Andrea Cenni" userId="4182c54cf856051d" providerId="LiveId" clId="{3D559D2A-0296-4AEB-8641-49AE272C102B}" dt="2018-02-25T18:12:56.902" v="1126" actId="120"/>
        <pc:sldMkLst>
          <pc:docMk/>
          <pc:sldMk cId="1483447192" sldId="448"/>
        </pc:sldMkLst>
        <pc:spChg chg="mod">
          <ac:chgData name="Andrea Cenni" userId="4182c54cf856051d" providerId="LiveId" clId="{3D559D2A-0296-4AEB-8641-49AE272C102B}" dt="2018-02-25T18:12:56.902" v="1126" actId="120"/>
          <ac:spMkLst>
            <pc:docMk/>
            <pc:sldMk cId="1483447192" sldId="448"/>
            <ac:spMk id="6" creationId="{063EFE7C-7B86-48D8-B89E-400F2D1A2B56}"/>
          </ac:spMkLst>
        </pc:spChg>
      </pc:sldChg>
      <pc:sldChg chg="addSp delSp modSp add mod setBg">
        <pc:chgData name="Andrea Cenni" userId="4182c54cf856051d" providerId="LiveId" clId="{3D559D2A-0296-4AEB-8641-49AE272C102B}" dt="2018-02-25T17:25:26.168" v="850" actId="478"/>
        <pc:sldMkLst>
          <pc:docMk/>
          <pc:sldMk cId="2707695978" sldId="449"/>
        </pc:sldMkLst>
        <pc:spChg chg="del mod ord">
          <ac:chgData name="Andrea Cenni" userId="4182c54cf856051d" providerId="LiveId" clId="{3D559D2A-0296-4AEB-8641-49AE272C102B}" dt="2018-02-25T17:25:16.924" v="849" actId="478"/>
          <ac:spMkLst>
            <pc:docMk/>
            <pc:sldMk cId="2707695978" sldId="449"/>
            <ac:spMk id="2" creationId="{00000000-0000-0000-0000-000000000000}"/>
          </ac:spMkLst>
        </pc:spChg>
        <pc:spChg chg="del">
          <ac:chgData name="Andrea Cenni" userId="4182c54cf856051d" providerId="LiveId" clId="{3D559D2A-0296-4AEB-8641-49AE272C102B}" dt="2018-02-25T17:21:55.294" v="837" actId="478"/>
          <ac:spMkLst>
            <pc:docMk/>
            <pc:sldMk cId="2707695978" sldId="449"/>
            <ac:spMk id="3" creationId="{00000000-0000-0000-0000-000000000000}"/>
          </ac:spMkLst>
        </pc:spChg>
        <pc:spChg chg="add del mod">
          <ac:chgData name="Andrea Cenni" userId="4182c54cf856051d" providerId="LiveId" clId="{3D559D2A-0296-4AEB-8641-49AE272C102B}" dt="2018-02-25T17:21:57.022" v="838" actId="478"/>
          <ac:spMkLst>
            <pc:docMk/>
            <pc:sldMk cId="2707695978" sldId="449"/>
            <ac:spMk id="5" creationId="{39194AAD-D726-4F49-A752-0BD610211AB9}"/>
          </ac:spMkLst>
        </pc:spChg>
        <pc:spChg chg="add del mod">
          <ac:chgData name="Andrea Cenni" userId="4182c54cf856051d" providerId="LiveId" clId="{3D559D2A-0296-4AEB-8641-49AE272C102B}" dt="2018-02-25T17:25:26.168" v="850" actId="478"/>
          <ac:spMkLst>
            <pc:docMk/>
            <pc:sldMk cId="2707695978" sldId="449"/>
            <ac:spMk id="11" creationId="{2089C406-7C1A-41D8-8AAE-DC44305EB690}"/>
          </ac:spMkLst>
        </pc:spChg>
        <pc:spChg chg="add del">
          <ac:chgData name="Andrea Cenni" userId="4182c54cf856051d" providerId="LiveId" clId="{3D559D2A-0296-4AEB-8641-49AE272C102B}" dt="2018-02-25T17:25:00.579" v="844" actId="26606"/>
          <ac:spMkLst>
            <pc:docMk/>
            <pc:sldMk cId="2707695978" sldId="449"/>
            <ac:spMk id="15" creationId="{A4AC5506-6312-4701-8D3C-40187889A947}"/>
          </ac:spMkLst>
        </pc:spChg>
        <pc:picChg chg="del">
          <ac:chgData name="Andrea Cenni" userId="4182c54cf856051d" providerId="LiveId" clId="{3D559D2A-0296-4AEB-8641-49AE272C102B}" dt="2018-02-25T17:21:58.377" v="840" actId="478"/>
          <ac:picMkLst>
            <pc:docMk/>
            <pc:sldMk cId="2707695978" sldId="449"/>
            <ac:picMk id="7" creationId="{00000000-0000-0000-0000-000000000000}"/>
          </ac:picMkLst>
        </pc:picChg>
        <pc:picChg chg="del">
          <ac:chgData name="Andrea Cenni" userId="4182c54cf856051d" providerId="LiveId" clId="{3D559D2A-0296-4AEB-8641-49AE272C102B}" dt="2018-02-25T17:21:59.023" v="841" actId="478"/>
          <ac:picMkLst>
            <pc:docMk/>
            <pc:sldMk cId="2707695978" sldId="449"/>
            <ac:picMk id="8" creationId="{00000000-0000-0000-0000-000000000000}"/>
          </ac:picMkLst>
        </pc:picChg>
        <pc:picChg chg="del">
          <ac:chgData name="Andrea Cenni" userId="4182c54cf856051d" providerId="LiveId" clId="{3D559D2A-0296-4AEB-8641-49AE272C102B}" dt="2018-02-25T17:21:57.876" v="839" actId="478"/>
          <ac:picMkLst>
            <pc:docMk/>
            <pc:sldMk cId="2707695978" sldId="449"/>
            <ac:picMk id="9" creationId="{00000000-0000-0000-0000-000000000000}"/>
          </ac:picMkLst>
        </pc:picChg>
        <pc:picChg chg="add mod">
          <ac:chgData name="Andrea Cenni" userId="4182c54cf856051d" providerId="LiveId" clId="{3D559D2A-0296-4AEB-8641-49AE272C102B}" dt="2018-02-25T17:25:00.584" v="845" actId="26606"/>
          <ac:picMkLst>
            <pc:docMk/>
            <pc:sldMk cId="2707695978" sldId="449"/>
            <ac:picMk id="10" creationId="{248F531F-0C99-45AB-A36F-A547EB919031}"/>
          </ac:picMkLst>
        </pc:picChg>
      </pc:sldChg>
      <pc:sldChg chg="add">
        <pc:chgData name="Andrea Cenni" userId="4182c54cf856051d" providerId="LiveId" clId="{3D559D2A-0296-4AEB-8641-49AE272C102B}" dt="2018-02-25T17:25:56.310" v="851"/>
        <pc:sldMkLst>
          <pc:docMk/>
          <pc:sldMk cId="1835153670" sldId="450"/>
        </pc:sldMkLst>
      </pc:sldChg>
      <pc:sldChg chg="modSp add">
        <pc:chgData name="Andrea Cenni" userId="4182c54cf856051d" providerId="LiveId" clId="{3D559D2A-0296-4AEB-8641-49AE272C102B}" dt="2018-02-25T17:32:45.914" v="883" actId="20577"/>
        <pc:sldMkLst>
          <pc:docMk/>
          <pc:sldMk cId="3948881879" sldId="451"/>
        </pc:sldMkLst>
        <pc:spChg chg="mod">
          <ac:chgData name="Andrea Cenni" userId="4182c54cf856051d" providerId="LiveId" clId="{3D559D2A-0296-4AEB-8641-49AE272C102B}" dt="2018-02-25T17:32:45.914" v="883" actId="20577"/>
          <ac:spMkLst>
            <pc:docMk/>
            <pc:sldMk cId="3948881879" sldId="451"/>
            <ac:spMk id="5" creationId="{A8AF94E3-114C-4435-B7B7-B4635232CD6B}"/>
          </ac:spMkLst>
        </pc:spChg>
      </pc:sldChg>
      <pc:sldChg chg="add">
        <pc:chgData name="Andrea Cenni" userId="4182c54cf856051d" providerId="LiveId" clId="{3D559D2A-0296-4AEB-8641-49AE272C102B}" dt="2018-02-25T17:33:30.828" v="885"/>
        <pc:sldMkLst>
          <pc:docMk/>
          <pc:sldMk cId="2583432226" sldId="452"/>
        </pc:sldMkLst>
      </pc:sldChg>
      <pc:sldChg chg="add">
        <pc:chgData name="Andrea Cenni" userId="4182c54cf856051d" providerId="LiveId" clId="{3D559D2A-0296-4AEB-8641-49AE272C102B}" dt="2018-02-25T17:34:39.290" v="894"/>
        <pc:sldMkLst>
          <pc:docMk/>
          <pc:sldMk cId="1184939507" sldId="453"/>
        </pc:sldMkLst>
      </pc:sldChg>
      <pc:sldChg chg="add">
        <pc:chgData name="Andrea Cenni" userId="4182c54cf856051d" providerId="LiveId" clId="{3D559D2A-0296-4AEB-8641-49AE272C102B}" dt="2018-02-25T17:39:57.174" v="943"/>
        <pc:sldMkLst>
          <pc:docMk/>
          <pc:sldMk cId="1629412965" sldId="454"/>
        </pc:sldMkLst>
      </pc:sldChg>
      <pc:sldChg chg="modSp add">
        <pc:chgData name="Andrea Cenni" userId="4182c54cf856051d" providerId="LiveId" clId="{3D559D2A-0296-4AEB-8641-49AE272C102B}" dt="2018-02-25T17:45:18.405" v="972" actId="113"/>
        <pc:sldMkLst>
          <pc:docMk/>
          <pc:sldMk cId="1890829095" sldId="455"/>
        </pc:sldMkLst>
        <pc:spChg chg="mod">
          <ac:chgData name="Andrea Cenni" userId="4182c54cf856051d" providerId="LiveId" clId="{3D559D2A-0296-4AEB-8641-49AE272C102B}" dt="2018-02-25T17:45:18.405" v="972" actId="113"/>
          <ac:spMkLst>
            <pc:docMk/>
            <pc:sldMk cId="1890829095" sldId="455"/>
            <ac:spMk id="5" creationId="{C4A66C5C-0804-46B8-940C-9909E4456E84}"/>
          </ac:spMkLst>
        </pc:spChg>
      </pc:sldChg>
      <pc:sldChg chg="add">
        <pc:chgData name="Andrea Cenni" userId="4182c54cf856051d" providerId="LiveId" clId="{3D559D2A-0296-4AEB-8641-49AE272C102B}" dt="2018-02-25T17:46:04.353" v="973"/>
        <pc:sldMkLst>
          <pc:docMk/>
          <pc:sldMk cId="1181159720" sldId="456"/>
        </pc:sldMkLst>
      </pc:sldChg>
      <pc:sldChg chg="modSp add del">
        <pc:chgData name="Andrea Cenni" userId="4182c54cf856051d" providerId="LiveId" clId="{3D559D2A-0296-4AEB-8641-49AE272C102B}" dt="2018-02-25T17:49:09.494" v="1010"/>
        <pc:sldMkLst>
          <pc:docMk/>
          <pc:sldMk cId="2025922309" sldId="457"/>
        </pc:sldMkLst>
        <pc:spChg chg="mod">
          <ac:chgData name="Andrea Cenni" userId="4182c54cf856051d" providerId="LiveId" clId="{3D559D2A-0296-4AEB-8641-49AE272C102B}" dt="2018-02-25T17:49:08.905" v="1009" actId="6549"/>
          <ac:spMkLst>
            <pc:docMk/>
            <pc:sldMk cId="2025922309" sldId="457"/>
            <ac:spMk id="5" creationId="{8B1379B3-F186-4D80-9E5D-640C704B56B2}"/>
          </ac:spMkLst>
        </pc:spChg>
      </pc:sldChg>
      <pc:sldChg chg="add">
        <pc:chgData name="Andrea Cenni" userId="4182c54cf856051d" providerId="LiveId" clId="{3D559D2A-0296-4AEB-8641-49AE272C102B}" dt="2018-02-25T17:49:23.276" v="1011"/>
        <pc:sldMkLst>
          <pc:docMk/>
          <pc:sldMk cId="2928412896" sldId="457"/>
        </pc:sldMkLst>
      </pc:sldChg>
      <pc:sldChg chg="modSp add">
        <pc:chgData name="Andrea Cenni" userId="4182c54cf856051d" providerId="LiveId" clId="{3D559D2A-0296-4AEB-8641-49AE272C102B}" dt="2018-02-25T17:53:27.323" v="1036"/>
        <pc:sldMkLst>
          <pc:docMk/>
          <pc:sldMk cId="2337225518" sldId="458"/>
        </pc:sldMkLst>
        <pc:spChg chg="mod">
          <ac:chgData name="Andrea Cenni" userId="4182c54cf856051d" providerId="LiveId" clId="{3D559D2A-0296-4AEB-8641-49AE272C102B}" dt="2018-02-25T17:53:27.323" v="1036"/>
          <ac:spMkLst>
            <pc:docMk/>
            <pc:sldMk cId="2337225518" sldId="458"/>
            <ac:spMk id="5" creationId="{2274BAF0-9F19-4DFA-A20A-AD75BC746EE5}"/>
          </ac:spMkLst>
        </pc:spChg>
      </pc:sldChg>
      <pc:sldChg chg="add">
        <pc:chgData name="Andrea Cenni" userId="4182c54cf856051d" providerId="LiveId" clId="{3D559D2A-0296-4AEB-8641-49AE272C102B}" dt="2018-02-25T17:54:07.435" v="1037"/>
        <pc:sldMkLst>
          <pc:docMk/>
          <pc:sldMk cId="762793637" sldId="459"/>
        </pc:sldMkLst>
      </pc:sldChg>
      <pc:sldChg chg="add">
        <pc:chgData name="Andrea Cenni" userId="4182c54cf856051d" providerId="LiveId" clId="{3D559D2A-0296-4AEB-8641-49AE272C102B}" dt="2018-02-25T17:55:34.169" v="1052"/>
        <pc:sldMkLst>
          <pc:docMk/>
          <pc:sldMk cId="2094284339" sldId="460"/>
        </pc:sldMkLst>
      </pc:sldChg>
      <pc:sldChg chg="modSp add">
        <pc:chgData name="Andrea Cenni" userId="4182c54cf856051d" providerId="LiveId" clId="{3D559D2A-0296-4AEB-8641-49AE272C102B}" dt="2018-02-25T17:59:41.633" v="1080" actId="14100"/>
        <pc:sldMkLst>
          <pc:docMk/>
          <pc:sldMk cId="2882382829" sldId="461"/>
        </pc:sldMkLst>
        <pc:spChg chg="mod">
          <ac:chgData name="Andrea Cenni" userId="4182c54cf856051d" providerId="LiveId" clId="{3D559D2A-0296-4AEB-8641-49AE272C102B}" dt="2018-02-25T17:59:41.633" v="1080" actId="14100"/>
          <ac:spMkLst>
            <pc:docMk/>
            <pc:sldMk cId="2882382829" sldId="461"/>
            <ac:spMk id="8" creationId="{00000000-0000-0000-0000-000000000000}"/>
          </ac:spMkLst>
        </pc:spChg>
      </pc:sldChg>
      <pc:sldChg chg="add">
        <pc:chgData name="Andrea Cenni" userId="4182c54cf856051d" providerId="LiveId" clId="{3D559D2A-0296-4AEB-8641-49AE272C102B}" dt="2018-02-25T18:00:24.537" v="1082"/>
        <pc:sldMkLst>
          <pc:docMk/>
          <pc:sldMk cId="189065954" sldId="462"/>
        </pc:sldMkLst>
      </pc:sldChg>
      <pc:sldChg chg="add">
        <pc:chgData name="Andrea Cenni" userId="4182c54cf856051d" providerId="LiveId" clId="{3D559D2A-0296-4AEB-8641-49AE272C102B}" dt="2018-02-25T18:02:22.473" v="1098"/>
        <pc:sldMkLst>
          <pc:docMk/>
          <pc:sldMk cId="2319093387" sldId="463"/>
        </pc:sldMkLst>
      </pc:sldChg>
      <pc:sldChg chg="addSp delSp modSp add mod setBg">
        <pc:chgData name="Andrea Cenni" userId="4182c54cf856051d" providerId="LiveId" clId="{3D559D2A-0296-4AEB-8641-49AE272C102B}" dt="2018-02-25T18:24:47.404" v="1205" actId="26606"/>
        <pc:sldMkLst>
          <pc:docMk/>
          <pc:sldMk cId="326847522" sldId="464"/>
        </pc:sldMkLst>
        <pc:spChg chg="del">
          <ac:chgData name="Andrea Cenni" userId="4182c54cf856051d" providerId="LiveId" clId="{3D559D2A-0296-4AEB-8641-49AE272C102B}" dt="2018-02-25T18:17:41.150" v="1160" actId="478"/>
          <ac:spMkLst>
            <pc:docMk/>
            <pc:sldMk cId="326847522" sldId="464"/>
            <ac:spMk id="2" creationId="{00000000-0000-0000-0000-000000000000}"/>
          </ac:spMkLst>
        </pc:spChg>
        <pc:spChg chg="del">
          <ac:chgData name="Andrea Cenni" userId="4182c54cf856051d" providerId="LiveId" clId="{3D559D2A-0296-4AEB-8641-49AE272C102B}" dt="2018-02-25T18:17:37.960" v="1159" actId="478"/>
          <ac:spMkLst>
            <pc:docMk/>
            <pc:sldMk cId="326847522" sldId="464"/>
            <ac:spMk id="4" creationId="{0CA1EFA9-13CD-476D-8523-8DD2715F8FFF}"/>
          </ac:spMkLst>
        </pc:spChg>
        <pc:spChg chg="mod ord">
          <ac:chgData name="Andrea Cenni" userId="4182c54cf856051d" providerId="LiveId" clId="{3D559D2A-0296-4AEB-8641-49AE272C102B}" dt="2018-02-25T18:24:47.404" v="1205" actId="26606"/>
          <ac:spMkLst>
            <pc:docMk/>
            <pc:sldMk cId="326847522" sldId="464"/>
            <ac:spMk id="5" creationId="{00000000-0000-0000-0000-000000000000}"/>
          </ac:spMkLst>
        </pc:spChg>
        <pc:spChg chg="add del mod">
          <ac:chgData name="Andrea Cenni" userId="4182c54cf856051d" providerId="LiveId" clId="{3D559D2A-0296-4AEB-8641-49AE272C102B}" dt="2018-02-25T18:24:12.192" v="1200"/>
          <ac:spMkLst>
            <pc:docMk/>
            <pc:sldMk cId="326847522" sldId="464"/>
            <ac:spMk id="6" creationId="{88FEEEE2-66D6-4901-9F96-02D2B8D5D9A7}"/>
          </ac:spMkLst>
        </pc:spChg>
        <pc:spChg chg="add del mod">
          <ac:chgData name="Andrea Cenni" userId="4182c54cf856051d" providerId="LiveId" clId="{3D559D2A-0296-4AEB-8641-49AE272C102B}" dt="2018-02-25T18:24:47.404" v="1205" actId="26606"/>
          <ac:spMkLst>
            <pc:docMk/>
            <pc:sldMk cId="326847522" sldId="464"/>
            <ac:spMk id="13" creationId="{1910D8D1-D646-4A53-B1C7-1532B98C0B72}"/>
          </ac:spMkLst>
        </pc:spChg>
        <pc:spChg chg="add">
          <ac:chgData name="Andrea Cenni" userId="4182c54cf856051d" providerId="LiveId" clId="{3D559D2A-0296-4AEB-8641-49AE272C102B}" dt="2018-02-25T18:24:47.404" v="1205" actId="26606"/>
          <ac:spMkLst>
            <pc:docMk/>
            <pc:sldMk cId="326847522" sldId="464"/>
            <ac:spMk id="17" creationId="{AF1E5E62-9EB9-408E-AE53-A04A4C8110DE}"/>
          </ac:spMkLst>
        </pc:spChg>
        <pc:spChg chg="add">
          <ac:chgData name="Andrea Cenni" userId="4182c54cf856051d" providerId="LiveId" clId="{3D559D2A-0296-4AEB-8641-49AE272C102B}" dt="2018-02-25T18:24:47.404" v="1205" actId="26606"/>
          <ac:spMkLst>
            <pc:docMk/>
            <pc:sldMk cId="326847522" sldId="464"/>
            <ac:spMk id="19" creationId="{DFB36DC4-A410-4DF1-8453-1D85743F5E07}"/>
          </ac:spMkLst>
        </pc:spChg>
        <pc:spChg chg="add">
          <ac:chgData name="Andrea Cenni" userId="4182c54cf856051d" providerId="LiveId" clId="{3D559D2A-0296-4AEB-8641-49AE272C102B}" dt="2018-02-25T18:24:47.404" v="1205" actId="26606"/>
          <ac:spMkLst>
            <pc:docMk/>
            <pc:sldMk cId="326847522" sldId="464"/>
            <ac:spMk id="21" creationId="{9C5704B2-7C5B-4738-AF0D-4A2756A69FA1}"/>
          </ac:spMkLst>
        </pc:spChg>
        <pc:picChg chg="add del mod">
          <ac:chgData name="Andrea Cenni" userId="4182c54cf856051d" providerId="LiveId" clId="{3D559D2A-0296-4AEB-8641-49AE272C102B}" dt="2018-02-25T18:24:47.404" v="1205" actId="26606"/>
          <ac:picMkLst>
            <pc:docMk/>
            <pc:sldMk cId="326847522" sldId="464"/>
            <ac:picMk id="7" creationId="{EE8FA74F-A3FB-4270-8C3B-C3A84F098032}"/>
          </ac:picMkLst>
        </pc:picChg>
        <pc:picChg chg="add del mod">
          <ac:chgData name="Andrea Cenni" userId="4182c54cf856051d" providerId="LiveId" clId="{3D559D2A-0296-4AEB-8641-49AE272C102B}" dt="2018-02-25T18:24:24.799" v="1203" actId="478"/>
          <ac:picMkLst>
            <pc:docMk/>
            <pc:sldMk cId="326847522" sldId="464"/>
            <ac:picMk id="9" creationId="{96BFD1DD-F700-4EA1-9CCE-8F1AA13903BA}"/>
          </ac:picMkLst>
        </pc:picChg>
        <pc:picChg chg="add">
          <ac:chgData name="Andrea Cenni" userId="4182c54cf856051d" providerId="LiveId" clId="{3D559D2A-0296-4AEB-8641-49AE272C102B}" dt="2018-02-25T18:24:47.404" v="1205" actId="26606"/>
          <ac:picMkLst>
            <pc:docMk/>
            <pc:sldMk cId="326847522" sldId="464"/>
            <ac:picMk id="14" creationId="{EE8FA74F-A3FB-4270-8C3B-C3A84F09803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96BD4-29CE-524F-BDDD-E5898BFCCD87}" type="doc">
      <dgm:prSet loTypeId="urn:microsoft.com/office/officeart/2005/8/layout/radial3" loCatId="" qsTypeId="urn:microsoft.com/office/officeart/2005/8/quickstyle/simple4" qsCatId="simple" csTypeId="urn:microsoft.com/office/officeart/2005/8/colors/colorful3" csCatId="colorful" phldr="1"/>
      <dgm:spPr/>
      <dgm:t>
        <a:bodyPr/>
        <a:lstStyle/>
        <a:p>
          <a:endParaRPr lang="it-IT"/>
        </a:p>
      </dgm:t>
    </dgm:pt>
    <dgm:pt modelId="{8ACBC3C9-35DC-F44A-AB66-E47ECE18FA40}">
      <dgm:prSet phldrT="[Testo]"/>
      <dgm:spPr/>
      <dgm:t>
        <a:bodyPr/>
        <a:lstStyle/>
        <a:p>
          <a:r>
            <a:rPr lang="it-IT" dirty="0"/>
            <a:t>ISO27001</a:t>
          </a:r>
        </a:p>
      </dgm:t>
    </dgm:pt>
    <dgm:pt modelId="{D4875453-7503-B045-83D5-77D929494847}" type="parTrans" cxnId="{E5510009-5327-8747-B4BB-F235135C5143}">
      <dgm:prSet/>
      <dgm:spPr/>
      <dgm:t>
        <a:bodyPr/>
        <a:lstStyle/>
        <a:p>
          <a:endParaRPr lang="it-IT"/>
        </a:p>
      </dgm:t>
    </dgm:pt>
    <dgm:pt modelId="{D2499B48-4E08-FA4C-957E-5DB74F5A0FD0}" type="sibTrans" cxnId="{E5510009-5327-8747-B4BB-F235135C5143}">
      <dgm:prSet/>
      <dgm:spPr/>
      <dgm:t>
        <a:bodyPr/>
        <a:lstStyle/>
        <a:p>
          <a:endParaRPr lang="it-IT"/>
        </a:p>
      </dgm:t>
    </dgm:pt>
    <dgm:pt modelId="{E9A66346-DD5A-4646-8429-422C019B95A8}">
      <dgm:prSet phldrT="[Testo]"/>
      <dgm:spPr/>
      <dgm:t>
        <a:bodyPr/>
        <a:lstStyle/>
        <a:p>
          <a:r>
            <a:rPr lang="it-IT" dirty="0"/>
            <a:t>ISO 31000</a:t>
          </a:r>
        </a:p>
      </dgm:t>
    </dgm:pt>
    <dgm:pt modelId="{1C3E0D5A-4EF8-8A4D-B0AC-CF414D87D1F0}" type="parTrans" cxnId="{DCA25EE5-2294-4544-979A-AD985EEB003F}">
      <dgm:prSet/>
      <dgm:spPr/>
      <dgm:t>
        <a:bodyPr/>
        <a:lstStyle/>
        <a:p>
          <a:endParaRPr lang="it-IT"/>
        </a:p>
      </dgm:t>
    </dgm:pt>
    <dgm:pt modelId="{5208B2F2-5DC3-6E41-A578-10A880400095}" type="sibTrans" cxnId="{DCA25EE5-2294-4544-979A-AD985EEB003F}">
      <dgm:prSet/>
      <dgm:spPr/>
      <dgm:t>
        <a:bodyPr/>
        <a:lstStyle/>
        <a:p>
          <a:endParaRPr lang="it-IT"/>
        </a:p>
      </dgm:t>
    </dgm:pt>
    <dgm:pt modelId="{AE8B28E1-099D-F145-9017-5A3BBD4BCD4D}">
      <dgm:prSet phldrT="[Testo]"/>
      <dgm:spPr/>
      <dgm:t>
        <a:bodyPr/>
        <a:lstStyle/>
        <a:p>
          <a:r>
            <a:rPr lang="it-IT" dirty="0"/>
            <a:t>ISO 22301</a:t>
          </a:r>
        </a:p>
      </dgm:t>
    </dgm:pt>
    <dgm:pt modelId="{1DA6B238-098A-3D45-953E-6F1CAFC122AB}" type="parTrans" cxnId="{694D3596-1251-E947-B379-9791CED72DA8}">
      <dgm:prSet/>
      <dgm:spPr/>
      <dgm:t>
        <a:bodyPr/>
        <a:lstStyle/>
        <a:p>
          <a:endParaRPr lang="it-IT"/>
        </a:p>
      </dgm:t>
    </dgm:pt>
    <dgm:pt modelId="{716AA1BB-68A7-A749-A2A5-A1514EC3843A}" type="sibTrans" cxnId="{694D3596-1251-E947-B379-9791CED72DA8}">
      <dgm:prSet/>
      <dgm:spPr/>
      <dgm:t>
        <a:bodyPr/>
        <a:lstStyle/>
        <a:p>
          <a:endParaRPr lang="it-IT"/>
        </a:p>
      </dgm:t>
    </dgm:pt>
    <dgm:pt modelId="{62223472-C158-B34A-AAE5-9528B45BE3B9}">
      <dgm:prSet phldrT="[Testo]"/>
      <dgm:spPr/>
      <dgm:t>
        <a:bodyPr/>
        <a:lstStyle/>
        <a:p>
          <a:r>
            <a:rPr lang="it-IT" dirty="0"/>
            <a:t>ISO 29100</a:t>
          </a:r>
        </a:p>
      </dgm:t>
    </dgm:pt>
    <dgm:pt modelId="{62FDF902-2EF0-064E-8249-30E73511A7E8}" type="parTrans" cxnId="{90CA34E2-521B-6748-885B-5E53ADE2C614}">
      <dgm:prSet/>
      <dgm:spPr/>
      <dgm:t>
        <a:bodyPr/>
        <a:lstStyle/>
        <a:p>
          <a:endParaRPr lang="it-IT"/>
        </a:p>
      </dgm:t>
    </dgm:pt>
    <dgm:pt modelId="{95999D2D-E9AF-A94D-8F83-FFED256F712F}" type="sibTrans" cxnId="{90CA34E2-521B-6748-885B-5E53ADE2C614}">
      <dgm:prSet/>
      <dgm:spPr/>
      <dgm:t>
        <a:bodyPr/>
        <a:lstStyle/>
        <a:p>
          <a:endParaRPr lang="it-IT"/>
        </a:p>
      </dgm:t>
    </dgm:pt>
    <dgm:pt modelId="{9F022721-6717-8449-8AFF-1F411C94315E}">
      <dgm:prSet/>
      <dgm:spPr/>
      <dgm:t>
        <a:bodyPr/>
        <a:lstStyle/>
        <a:p>
          <a:r>
            <a:rPr lang="it-IT" dirty="0"/>
            <a:t>ISO 25024</a:t>
          </a:r>
        </a:p>
      </dgm:t>
    </dgm:pt>
    <dgm:pt modelId="{148FCC7F-3181-C640-8179-F5C62BFB8FAB}" type="parTrans" cxnId="{47DF406B-11B9-9940-8137-B0DBC15FB026}">
      <dgm:prSet/>
      <dgm:spPr/>
      <dgm:t>
        <a:bodyPr/>
        <a:lstStyle/>
        <a:p>
          <a:endParaRPr lang="it-IT"/>
        </a:p>
      </dgm:t>
    </dgm:pt>
    <dgm:pt modelId="{1B7F85D6-0EF6-874A-A91A-3FA3DF5D5604}" type="sibTrans" cxnId="{47DF406B-11B9-9940-8137-B0DBC15FB026}">
      <dgm:prSet/>
      <dgm:spPr/>
      <dgm:t>
        <a:bodyPr/>
        <a:lstStyle/>
        <a:p>
          <a:endParaRPr lang="it-IT"/>
        </a:p>
      </dgm:t>
    </dgm:pt>
    <dgm:pt modelId="{E3F9E800-29D0-7B48-851F-930FE5753944}">
      <dgm:prSet/>
      <dgm:spPr/>
      <dgm:t>
        <a:bodyPr/>
        <a:lstStyle/>
        <a:p>
          <a:r>
            <a:rPr lang="it-IT" dirty="0"/>
            <a:t>ISO</a:t>
          </a:r>
          <a:r>
            <a:rPr lang="it-IT" baseline="0" dirty="0"/>
            <a:t> 9001</a:t>
          </a:r>
          <a:endParaRPr lang="it-IT" dirty="0"/>
        </a:p>
      </dgm:t>
    </dgm:pt>
    <dgm:pt modelId="{3BA9B609-02C8-EE4A-8A4D-746CDA7A6F41}" type="parTrans" cxnId="{2171067B-EA33-BC43-BEE2-94A40CB3E43D}">
      <dgm:prSet/>
      <dgm:spPr/>
      <dgm:t>
        <a:bodyPr/>
        <a:lstStyle/>
        <a:p>
          <a:endParaRPr lang="it-IT"/>
        </a:p>
      </dgm:t>
    </dgm:pt>
    <dgm:pt modelId="{F0AB16AB-6B54-7045-A1CC-A9C980CB08D1}" type="sibTrans" cxnId="{2171067B-EA33-BC43-BEE2-94A40CB3E43D}">
      <dgm:prSet/>
      <dgm:spPr/>
      <dgm:t>
        <a:bodyPr/>
        <a:lstStyle/>
        <a:p>
          <a:endParaRPr lang="it-IT"/>
        </a:p>
      </dgm:t>
    </dgm:pt>
    <dgm:pt modelId="{E2255177-8D7D-534B-93E2-6D1B131E955B}">
      <dgm:prSet/>
      <dgm:spPr/>
      <dgm:t>
        <a:bodyPr/>
        <a:lstStyle/>
        <a:p>
          <a:r>
            <a:rPr lang="it-IT" dirty="0"/>
            <a:t>ISO 2859-10</a:t>
          </a:r>
        </a:p>
      </dgm:t>
    </dgm:pt>
    <dgm:pt modelId="{1CC155BF-11A2-FD41-BE44-DFBDC03018FA}" type="parTrans" cxnId="{D2B2CAF6-072C-6343-92E3-E23049876762}">
      <dgm:prSet/>
      <dgm:spPr/>
      <dgm:t>
        <a:bodyPr/>
        <a:lstStyle/>
        <a:p>
          <a:endParaRPr lang="it-IT"/>
        </a:p>
      </dgm:t>
    </dgm:pt>
    <dgm:pt modelId="{B38BF859-A525-E34F-BDBA-F4448C477EC1}" type="sibTrans" cxnId="{D2B2CAF6-072C-6343-92E3-E23049876762}">
      <dgm:prSet/>
      <dgm:spPr/>
      <dgm:t>
        <a:bodyPr/>
        <a:lstStyle/>
        <a:p>
          <a:endParaRPr lang="it-IT"/>
        </a:p>
      </dgm:t>
    </dgm:pt>
    <dgm:pt modelId="{5076C10F-A64B-2D46-902A-9639BFFB3D66}">
      <dgm:prSet/>
      <dgm:spPr/>
      <dgm:t>
        <a:bodyPr/>
        <a:lstStyle/>
        <a:p>
          <a:r>
            <a:rPr lang="it-IT" dirty="0"/>
            <a:t>ISO 29134</a:t>
          </a:r>
        </a:p>
      </dgm:t>
    </dgm:pt>
    <dgm:pt modelId="{91FDACB7-F0A2-1D4B-9C53-E623814A5456}" type="parTrans" cxnId="{5A4C9C9E-B0C8-CA46-84FD-7516E8ABA037}">
      <dgm:prSet/>
      <dgm:spPr/>
      <dgm:t>
        <a:bodyPr/>
        <a:lstStyle/>
        <a:p>
          <a:endParaRPr lang="it-IT"/>
        </a:p>
      </dgm:t>
    </dgm:pt>
    <dgm:pt modelId="{3250227A-9277-8F4C-A332-ECE1940BB714}" type="sibTrans" cxnId="{5A4C9C9E-B0C8-CA46-84FD-7516E8ABA037}">
      <dgm:prSet/>
      <dgm:spPr/>
      <dgm:t>
        <a:bodyPr/>
        <a:lstStyle/>
        <a:p>
          <a:endParaRPr lang="it-IT"/>
        </a:p>
      </dgm:t>
    </dgm:pt>
    <dgm:pt modelId="{DE2810A0-3668-F542-94E3-40CEF7C2BE7D}">
      <dgm:prSet/>
      <dgm:spPr/>
      <dgm:t>
        <a:bodyPr/>
        <a:lstStyle/>
        <a:p>
          <a:r>
            <a:rPr lang="it-IT" dirty="0"/>
            <a:t>ISO19011 17021-1</a:t>
          </a:r>
        </a:p>
      </dgm:t>
    </dgm:pt>
    <dgm:pt modelId="{DF633F69-17CE-614F-8E1A-6A0DD4387A4D}" type="parTrans" cxnId="{1902CB3D-D678-BD4D-9A89-DF05427EB63E}">
      <dgm:prSet/>
      <dgm:spPr/>
      <dgm:t>
        <a:bodyPr/>
        <a:lstStyle/>
        <a:p>
          <a:endParaRPr lang="it-IT"/>
        </a:p>
      </dgm:t>
    </dgm:pt>
    <dgm:pt modelId="{DF865AF8-EF1F-1741-BB7E-FAAAAECB11AF}" type="sibTrans" cxnId="{1902CB3D-D678-BD4D-9A89-DF05427EB63E}">
      <dgm:prSet/>
      <dgm:spPr/>
      <dgm:t>
        <a:bodyPr/>
        <a:lstStyle/>
        <a:p>
          <a:endParaRPr lang="it-IT"/>
        </a:p>
      </dgm:t>
    </dgm:pt>
    <dgm:pt modelId="{669C41D9-D311-2E46-B86A-3C58171889BB}">
      <dgm:prSet/>
      <dgm:spPr/>
      <dgm:t>
        <a:bodyPr/>
        <a:lstStyle/>
        <a:p>
          <a:r>
            <a:rPr lang="it-IT" dirty="0"/>
            <a:t>ISO 27018</a:t>
          </a:r>
        </a:p>
      </dgm:t>
    </dgm:pt>
    <dgm:pt modelId="{49830377-DAEB-5647-B977-6848981155B8}" type="parTrans" cxnId="{02D3FF7D-019F-3D45-AE72-3D36816B0BE3}">
      <dgm:prSet/>
      <dgm:spPr/>
      <dgm:t>
        <a:bodyPr/>
        <a:lstStyle/>
        <a:p>
          <a:endParaRPr lang="it-IT"/>
        </a:p>
      </dgm:t>
    </dgm:pt>
    <dgm:pt modelId="{1FD45D88-AE64-EF40-B089-DA14C0165E42}" type="sibTrans" cxnId="{02D3FF7D-019F-3D45-AE72-3D36816B0BE3}">
      <dgm:prSet/>
      <dgm:spPr/>
      <dgm:t>
        <a:bodyPr/>
        <a:lstStyle/>
        <a:p>
          <a:endParaRPr lang="it-IT"/>
        </a:p>
      </dgm:t>
    </dgm:pt>
    <dgm:pt modelId="{09098251-000A-9544-A707-0ECEBEDF0FFD}">
      <dgm:prSet phldrT="[Testo]"/>
      <dgm:spPr/>
      <dgm:t>
        <a:bodyPr/>
        <a:lstStyle/>
        <a:p>
          <a:r>
            <a:rPr lang="it-IT" dirty="0"/>
            <a:t>GDPR</a:t>
          </a:r>
        </a:p>
      </dgm:t>
    </dgm:pt>
    <dgm:pt modelId="{053B7AF6-CB36-504A-8C96-6D9121938963}" type="sibTrans" cxnId="{C7D9F457-7CFF-9541-9020-1EEC57D8521B}">
      <dgm:prSet/>
      <dgm:spPr/>
      <dgm:t>
        <a:bodyPr/>
        <a:lstStyle/>
        <a:p>
          <a:endParaRPr lang="it-IT"/>
        </a:p>
      </dgm:t>
    </dgm:pt>
    <dgm:pt modelId="{18A86608-CF0D-D944-9686-DF4BAC65D819}" type="parTrans" cxnId="{C7D9F457-7CFF-9541-9020-1EEC57D8521B}">
      <dgm:prSet/>
      <dgm:spPr/>
      <dgm:t>
        <a:bodyPr/>
        <a:lstStyle/>
        <a:p>
          <a:endParaRPr lang="it-IT"/>
        </a:p>
      </dgm:t>
    </dgm:pt>
    <dgm:pt modelId="{265EDB05-708F-794D-8770-B286AF0D2B5B}" type="pres">
      <dgm:prSet presAssocID="{D1196BD4-29CE-524F-BDDD-E5898BFCCD87}" presName="composite" presStyleCnt="0">
        <dgm:presLayoutVars>
          <dgm:chMax val="1"/>
          <dgm:dir/>
          <dgm:resizeHandles val="exact"/>
        </dgm:presLayoutVars>
      </dgm:prSet>
      <dgm:spPr/>
    </dgm:pt>
    <dgm:pt modelId="{44746361-C1DC-994D-BC49-178158C98B94}" type="pres">
      <dgm:prSet presAssocID="{D1196BD4-29CE-524F-BDDD-E5898BFCCD87}" presName="radial" presStyleCnt="0">
        <dgm:presLayoutVars>
          <dgm:animLvl val="ctr"/>
        </dgm:presLayoutVars>
      </dgm:prSet>
      <dgm:spPr/>
    </dgm:pt>
    <dgm:pt modelId="{7572C835-3141-4649-B481-69261AB6EB6A}" type="pres">
      <dgm:prSet presAssocID="{09098251-000A-9544-A707-0ECEBEDF0FFD}" presName="centerShape" presStyleLbl="vennNode1" presStyleIdx="0" presStyleCnt="11" custLinFactNeighborX="-629" custLinFactNeighborY="-1684"/>
      <dgm:spPr/>
    </dgm:pt>
    <dgm:pt modelId="{4E74AF0F-3028-374F-8FE9-8591DF1DC60C}" type="pres">
      <dgm:prSet presAssocID="{8ACBC3C9-35DC-F44A-AB66-E47ECE18FA40}" presName="node" presStyleLbl="vennNode1" presStyleIdx="1" presStyleCnt="11">
        <dgm:presLayoutVars>
          <dgm:bulletEnabled val="1"/>
        </dgm:presLayoutVars>
      </dgm:prSet>
      <dgm:spPr/>
    </dgm:pt>
    <dgm:pt modelId="{B162B9AE-8A1C-2642-9E8E-22B888596AA9}" type="pres">
      <dgm:prSet presAssocID="{E9A66346-DD5A-4646-8429-422C019B95A8}" presName="node" presStyleLbl="vennNode1" presStyleIdx="2" presStyleCnt="11">
        <dgm:presLayoutVars>
          <dgm:bulletEnabled val="1"/>
        </dgm:presLayoutVars>
      </dgm:prSet>
      <dgm:spPr/>
    </dgm:pt>
    <dgm:pt modelId="{DDAE8CDC-6D5C-B94A-827D-D777E6B332F4}" type="pres">
      <dgm:prSet presAssocID="{DE2810A0-3668-F542-94E3-40CEF7C2BE7D}" presName="node" presStyleLbl="vennNode1" presStyleIdx="3" presStyleCnt="11">
        <dgm:presLayoutVars>
          <dgm:bulletEnabled val="1"/>
        </dgm:presLayoutVars>
      </dgm:prSet>
      <dgm:spPr/>
    </dgm:pt>
    <dgm:pt modelId="{8D02D9BC-8B7F-0E4D-988D-ECE27D820BAA}" type="pres">
      <dgm:prSet presAssocID="{AE8B28E1-099D-F145-9017-5A3BBD4BCD4D}" presName="node" presStyleLbl="vennNode1" presStyleIdx="4" presStyleCnt="11">
        <dgm:presLayoutVars>
          <dgm:bulletEnabled val="1"/>
        </dgm:presLayoutVars>
      </dgm:prSet>
      <dgm:spPr/>
    </dgm:pt>
    <dgm:pt modelId="{DB599A19-E600-CA4E-8490-C4130ECE34C0}" type="pres">
      <dgm:prSet presAssocID="{9F022721-6717-8449-8AFF-1F411C94315E}" presName="node" presStyleLbl="vennNode1" presStyleIdx="5" presStyleCnt="11">
        <dgm:presLayoutVars>
          <dgm:bulletEnabled val="1"/>
        </dgm:presLayoutVars>
      </dgm:prSet>
      <dgm:spPr/>
    </dgm:pt>
    <dgm:pt modelId="{ABB43841-8F7C-054D-B182-2E82A601E58D}" type="pres">
      <dgm:prSet presAssocID="{E3F9E800-29D0-7B48-851F-930FE5753944}" presName="node" presStyleLbl="vennNode1" presStyleIdx="6" presStyleCnt="11">
        <dgm:presLayoutVars>
          <dgm:bulletEnabled val="1"/>
        </dgm:presLayoutVars>
      </dgm:prSet>
      <dgm:spPr/>
    </dgm:pt>
    <dgm:pt modelId="{36783ECC-1E27-764C-8C88-2AEC3D8C0F84}" type="pres">
      <dgm:prSet presAssocID="{E2255177-8D7D-534B-93E2-6D1B131E955B}" presName="node" presStyleLbl="vennNode1" presStyleIdx="7" presStyleCnt="11">
        <dgm:presLayoutVars>
          <dgm:bulletEnabled val="1"/>
        </dgm:presLayoutVars>
      </dgm:prSet>
      <dgm:spPr/>
    </dgm:pt>
    <dgm:pt modelId="{453D0711-1AEC-8A40-9D70-CF5E030C0271}" type="pres">
      <dgm:prSet presAssocID="{62223472-C158-B34A-AAE5-9528B45BE3B9}" presName="node" presStyleLbl="vennNode1" presStyleIdx="8" presStyleCnt="11">
        <dgm:presLayoutVars>
          <dgm:bulletEnabled val="1"/>
        </dgm:presLayoutVars>
      </dgm:prSet>
      <dgm:spPr/>
    </dgm:pt>
    <dgm:pt modelId="{BF89A79F-39D1-124C-97C3-29522AF71861}" type="pres">
      <dgm:prSet presAssocID="{5076C10F-A64B-2D46-902A-9639BFFB3D66}" presName="node" presStyleLbl="vennNode1" presStyleIdx="9" presStyleCnt="11">
        <dgm:presLayoutVars>
          <dgm:bulletEnabled val="1"/>
        </dgm:presLayoutVars>
      </dgm:prSet>
      <dgm:spPr/>
    </dgm:pt>
    <dgm:pt modelId="{5EB0AB37-06D7-FC4B-B865-0C1F2680F60A}" type="pres">
      <dgm:prSet presAssocID="{669C41D9-D311-2E46-B86A-3C58171889BB}" presName="node" presStyleLbl="vennNode1" presStyleIdx="10" presStyleCnt="11">
        <dgm:presLayoutVars>
          <dgm:bulletEnabled val="1"/>
        </dgm:presLayoutVars>
      </dgm:prSet>
      <dgm:spPr/>
    </dgm:pt>
  </dgm:ptLst>
  <dgm:cxnLst>
    <dgm:cxn modelId="{E5510009-5327-8747-B4BB-F235135C5143}" srcId="{09098251-000A-9544-A707-0ECEBEDF0FFD}" destId="{8ACBC3C9-35DC-F44A-AB66-E47ECE18FA40}" srcOrd="0" destOrd="0" parTransId="{D4875453-7503-B045-83D5-77D929494847}" sibTransId="{D2499B48-4E08-FA4C-957E-5DB74F5A0FD0}"/>
    <dgm:cxn modelId="{1902CB3D-D678-BD4D-9A89-DF05427EB63E}" srcId="{09098251-000A-9544-A707-0ECEBEDF0FFD}" destId="{DE2810A0-3668-F542-94E3-40CEF7C2BE7D}" srcOrd="2" destOrd="0" parTransId="{DF633F69-17CE-614F-8E1A-6A0DD4387A4D}" sibTransId="{DF865AF8-EF1F-1741-BB7E-FAAAAECB11AF}"/>
    <dgm:cxn modelId="{CC26D36A-35A4-1746-996C-DDCB9A1875DC}" type="presOf" srcId="{E2255177-8D7D-534B-93E2-6D1B131E955B}" destId="{36783ECC-1E27-764C-8C88-2AEC3D8C0F84}" srcOrd="0" destOrd="0" presId="urn:microsoft.com/office/officeart/2005/8/layout/radial3"/>
    <dgm:cxn modelId="{47DF406B-11B9-9940-8137-B0DBC15FB026}" srcId="{09098251-000A-9544-A707-0ECEBEDF0FFD}" destId="{9F022721-6717-8449-8AFF-1F411C94315E}" srcOrd="4" destOrd="0" parTransId="{148FCC7F-3181-C640-8179-F5C62BFB8FAB}" sibTransId="{1B7F85D6-0EF6-874A-A91A-3FA3DF5D5604}"/>
    <dgm:cxn modelId="{AE08904D-D85E-7945-9B1D-F4ED04CCA99D}" type="presOf" srcId="{E3F9E800-29D0-7B48-851F-930FE5753944}" destId="{ABB43841-8F7C-054D-B182-2E82A601E58D}" srcOrd="0" destOrd="0" presId="urn:microsoft.com/office/officeart/2005/8/layout/radial3"/>
    <dgm:cxn modelId="{9B3C4476-BEB9-F741-AB7D-314A052E0041}" type="presOf" srcId="{9F022721-6717-8449-8AFF-1F411C94315E}" destId="{DB599A19-E600-CA4E-8490-C4130ECE34C0}" srcOrd="0" destOrd="0" presId="urn:microsoft.com/office/officeart/2005/8/layout/radial3"/>
    <dgm:cxn modelId="{C7D9F457-7CFF-9541-9020-1EEC57D8521B}" srcId="{D1196BD4-29CE-524F-BDDD-E5898BFCCD87}" destId="{09098251-000A-9544-A707-0ECEBEDF0FFD}" srcOrd="0" destOrd="0" parTransId="{18A86608-CF0D-D944-9686-DF4BAC65D819}" sibTransId="{053B7AF6-CB36-504A-8C96-6D9121938963}"/>
    <dgm:cxn modelId="{2171067B-EA33-BC43-BEE2-94A40CB3E43D}" srcId="{09098251-000A-9544-A707-0ECEBEDF0FFD}" destId="{E3F9E800-29D0-7B48-851F-930FE5753944}" srcOrd="5" destOrd="0" parTransId="{3BA9B609-02C8-EE4A-8A4D-746CDA7A6F41}" sibTransId="{F0AB16AB-6B54-7045-A1CC-A9C980CB08D1}"/>
    <dgm:cxn modelId="{E1D1A57D-ABCF-6946-899B-E5C200D8D77D}" type="presOf" srcId="{669C41D9-D311-2E46-B86A-3C58171889BB}" destId="{5EB0AB37-06D7-FC4B-B865-0C1F2680F60A}" srcOrd="0" destOrd="0" presId="urn:microsoft.com/office/officeart/2005/8/layout/radial3"/>
    <dgm:cxn modelId="{02D3FF7D-019F-3D45-AE72-3D36816B0BE3}" srcId="{09098251-000A-9544-A707-0ECEBEDF0FFD}" destId="{669C41D9-D311-2E46-B86A-3C58171889BB}" srcOrd="9" destOrd="0" parTransId="{49830377-DAEB-5647-B977-6848981155B8}" sibTransId="{1FD45D88-AE64-EF40-B089-DA14C0165E42}"/>
    <dgm:cxn modelId="{694D3596-1251-E947-B379-9791CED72DA8}" srcId="{09098251-000A-9544-A707-0ECEBEDF0FFD}" destId="{AE8B28E1-099D-F145-9017-5A3BBD4BCD4D}" srcOrd="3" destOrd="0" parTransId="{1DA6B238-098A-3D45-953E-6F1CAFC122AB}" sibTransId="{716AA1BB-68A7-A749-A2A5-A1514EC3843A}"/>
    <dgm:cxn modelId="{9D161797-C8C8-A847-B694-CB7CC9F43459}" type="presOf" srcId="{8ACBC3C9-35DC-F44A-AB66-E47ECE18FA40}" destId="{4E74AF0F-3028-374F-8FE9-8591DF1DC60C}" srcOrd="0" destOrd="0" presId="urn:microsoft.com/office/officeart/2005/8/layout/radial3"/>
    <dgm:cxn modelId="{F292319B-55C0-3547-B684-B522AB6748FB}" type="presOf" srcId="{D1196BD4-29CE-524F-BDDD-E5898BFCCD87}" destId="{265EDB05-708F-794D-8770-B286AF0D2B5B}" srcOrd="0" destOrd="0" presId="urn:microsoft.com/office/officeart/2005/8/layout/radial3"/>
    <dgm:cxn modelId="{5A4C9C9E-B0C8-CA46-84FD-7516E8ABA037}" srcId="{09098251-000A-9544-A707-0ECEBEDF0FFD}" destId="{5076C10F-A64B-2D46-902A-9639BFFB3D66}" srcOrd="8" destOrd="0" parTransId="{91FDACB7-F0A2-1D4B-9C53-E623814A5456}" sibTransId="{3250227A-9277-8F4C-A332-ECE1940BB714}"/>
    <dgm:cxn modelId="{2FEC92B4-1F5B-8C4A-BD5D-C6B8ABF74DCA}" type="presOf" srcId="{62223472-C158-B34A-AAE5-9528B45BE3B9}" destId="{453D0711-1AEC-8A40-9D70-CF5E030C0271}" srcOrd="0" destOrd="0" presId="urn:microsoft.com/office/officeart/2005/8/layout/radial3"/>
    <dgm:cxn modelId="{E24DFBC0-0277-2343-A971-C76DB787B7A5}" type="presOf" srcId="{09098251-000A-9544-A707-0ECEBEDF0FFD}" destId="{7572C835-3141-4649-B481-69261AB6EB6A}" srcOrd="0" destOrd="0" presId="urn:microsoft.com/office/officeart/2005/8/layout/radial3"/>
    <dgm:cxn modelId="{A2E4A3CA-254E-CD4C-BD0B-3B65D64A5930}" type="presOf" srcId="{5076C10F-A64B-2D46-902A-9639BFFB3D66}" destId="{BF89A79F-39D1-124C-97C3-29522AF71861}" srcOrd="0" destOrd="0" presId="urn:microsoft.com/office/officeart/2005/8/layout/radial3"/>
    <dgm:cxn modelId="{62C2F1D5-1162-9046-8F44-7F771CBA0FBA}" type="presOf" srcId="{E9A66346-DD5A-4646-8429-422C019B95A8}" destId="{B162B9AE-8A1C-2642-9E8E-22B888596AA9}" srcOrd="0" destOrd="0" presId="urn:microsoft.com/office/officeart/2005/8/layout/radial3"/>
    <dgm:cxn modelId="{A406BEDC-1873-5647-AD3D-2E83481531E1}" type="presOf" srcId="{DE2810A0-3668-F542-94E3-40CEF7C2BE7D}" destId="{DDAE8CDC-6D5C-B94A-827D-D777E6B332F4}" srcOrd="0" destOrd="0" presId="urn:microsoft.com/office/officeart/2005/8/layout/radial3"/>
    <dgm:cxn modelId="{90CA34E2-521B-6748-885B-5E53ADE2C614}" srcId="{09098251-000A-9544-A707-0ECEBEDF0FFD}" destId="{62223472-C158-B34A-AAE5-9528B45BE3B9}" srcOrd="7" destOrd="0" parTransId="{62FDF902-2EF0-064E-8249-30E73511A7E8}" sibTransId="{95999D2D-E9AF-A94D-8F83-FFED256F712F}"/>
    <dgm:cxn modelId="{DCA25EE5-2294-4544-979A-AD985EEB003F}" srcId="{09098251-000A-9544-A707-0ECEBEDF0FFD}" destId="{E9A66346-DD5A-4646-8429-422C019B95A8}" srcOrd="1" destOrd="0" parTransId="{1C3E0D5A-4EF8-8A4D-B0AC-CF414D87D1F0}" sibTransId="{5208B2F2-5DC3-6E41-A578-10A880400095}"/>
    <dgm:cxn modelId="{CA0D0FE7-2825-5D48-9CC1-105224B2E286}" type="presOf" srcId="{AE8B28E1-099D-F145-9017-5A3BBD4BCD4D}" destId="{8D02D9BC-8B7F-0E4D-988D-ECE27D820BAA}" srcOrd="0" destOrd="0" presId="urn:microsoft.com/office/officeart/2005/8/layout/radial3"/>
    <dgm:cxn modelId="{D2B2CAF6-072C-6343-92E3-E23049876762}" srcId="{09098251-000A-9544-A707-0ECEBEDF0FFD}" destId="{E2255177-8D7D-534B-93E2-6D1B131E955B}" srcOrd="6" destOrd="0" parTransId="{1CC155BF-11A2-FD41-BE44-DFBDC03018FA}" sibTransId="{B38BF859-A525-E34F-BDBA-F4448C477EC1}"/>
    <dgm:cxn modelId="{2074F645-15A7-1041-9745-C47C61E3131A}" type="presParOf" srcId="{265EDB05-708F-794D-8770-B286AF0D2B5B}" destId="{44746361-C1DC-994D-BC49-178158C98B94}" srcOrd="0" destOrd="0" presId="urn:microsoft.com/office/officeart/2005/8/layout/radial3"/>
    <dgm:cxn modelId="{FE8A46C1-C677-1449-8FA1-AEAD1CEA8CE8}" type="presParOf" srcId="{44746361-C1DC-994D-BC49-178158C98B94}" destId="{7572C835-3141-4649-B481-69261AB6EB6A}" srcOrd="0" destOrd="0" presId="urn:microsoft.com/office/officeart/2005/8/layout/radial3"/>
    <dgm:cxn modelId="{63545226-D1B6-8544-BB6E-D57D88701F80}" type="presParOf" srcId="{44746361-C1DC-994D-BC49-178158C98B94}" destId="{4E74AF0F-3028-374F-8FE9-8591DF1DC60C}" srcOrd="1" destOrd="0" presId="urn:microsoft.com/office/officeart/2005/8/layout/radial3"/>
    <dgm:cxn modelId="{EBAD4044-8E13-9F49-AE5D-0B1FEC88163D}" type="presParOf" srcId="{44746361-C1DC-994D-BC49-178158C98B94}" destId="{B162B9AE-8A1C-2642-9E8E-22B888596AA9}" srcOrd="2" destOrd="0" presId="urn:microsoft.com/office/officeart/2005/8/layout/radial3"/>
    <dgm:cxn modelId="{5430DC78-4C77-0A49-8ECE-3F66107BEADE}" type="presParOf" srcId="{44746361-C1DC-994D-BC49-178158C98B94}" destId="{DDAE8CDC-6D5C-B94A-827D-D777E6B332F4}" srcOrd="3" destOrd="0" presId="urn:microsoft.com/office/officeart/2005/8/layout/radial3"/>
    <dgm:cxn modelId="{B65339F6-DD79-364D-AF40-A81EA75DC94A}" type="presParOf" srcId="{44746361-C1DC-994D-BC49-178158C98B94}" destId="{8D02D9BC-8B7F-0E4D-988D-ECE27D820BAA}" srcOrd="4" destOrd="0" presId="urn:microsoft.com/office/officeart/2005/8/layout/radial3"/>
    <dgm:cxn modelId="{957A38EF-55AA-424F-B51C-6D52B715854B}" type="presParOf" srcId="{44746361-C1DC-994D-BC49-178158C98B94}" destId="{DB599A19-E600-CA4E-8490-C4130ECE34C0}" srcOrd="5" destOrd="0" presId="urn:microsoft.com/office/officeart/2005/8/layout/radial3"/>
    <dgm:cxn modelId="{577B1883-D83F-C943-B65E-49AE23EDFF2A}" type="presParOf" srcId="{44746361-C1DC-994D-BC49-178158C98B94}" destId="{ABB43841-8F7C-054D-B182-2E82A601E58D}" srcOrd="6" destOrd="0" presId="urn:microsoft.com/office/officeart/2005/8/layout/radial3"/>
    <dgm:cxn modelId="{FC62CE6D-ACBD-5F49-AF66-9E6D8AABDFC5}" type="presParOf" srcId="{44746361-C1DC-994D-BC49-178158C98B94}" destId="{36783ECC-1E27-764C-8C88-2AEC3D8C0F84}" srcOrd="7" destOrd="0" presId="urn:microsoft.com/office/officeart/2005/8/layout/radial3"/>
    <dgm:cxn modelId="{747F9DA4-9609-0D42-846B-FB355C4C9359}" type="presParOf" srcId="{44746361-C1DC-994D-BC49-178158C98B94}" destId="{453D0711-1AEC-8A40-9D70-CF5E030C0271}" srcOrd="8" destOrd="0" presId="urn:microsoft.com/office/officeart/2005/8/layout/radial3"/>
    <dgm:cxn modelId="{1ACAFD4B-3C4B-134A-A0F4-348CA4C2F341}" type="presParOf" srcId="{44746361-C1DC-994D-BC49-178158C98B94}" destId="{BF89A79F-39D1-124C-97C3-29522AF71861}" srcOrd="9" destOrd="0" presId="urn:microsoft.com/office/officeart/2005/8/layout/radial3"/>
    <dgm:cxn modelId="{8CC2FDAA-0F2E-5E41-A84F-08443D5D749D}" type="presParOf" srcId="{44746361-C1DC-994D-BC49-178158C98B94}" destId="{5EB0AB37-06D7-FC4B-B865-0C1F2680F60A}"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9A1AE-3014-4F82-9E76-3EA63584A8C5}" type="doc">
      <dgm:prSet loTypeId="urn:microsoft.com/office/officeart/2005/8/layout/hProcess9" loCatId="process" qsTypeId="urn:microsoft.com/office/officeart/2005/8/quickstyle/simple1" qsCatId="simple" csTypeId="urn:microsoft.com/office/officeart/2005/8/colors/colorful1" csCatId="colorful" phldr="1"/>
      <dgm:spPr/>
    </dgm:pt>
    <dgm:pt modelId="{D9A22438-5BF5-46DA-A08E-FD7ECCD9D493}">
      <dgm:prSet phldrT="[Testo]"/>
      <dgm:spPr/>
      <dgm:t>
        <a:bodyPr/>
        <a:lstStyle/>
        <a:p>
          <a:r>
            <a:rPr lang="it-IT" dirty="0"/>
            <a:t>Risk</a:t>
          </a:r>
        </a:p>
        <a:p>
          <a:r>
            <a:rPr lang="it-IT" dirty="0"/>
            <a:t>Assessment</a:t>
          </a:r>
        </a:p>
      </dgm:t>
    </dgm:pt>
    <dgm:pt modelId="{220B332F-D4CF-47B5-8323-CD2903865A52}" type="parTrans" cxnId="{E5D02238-403C-4B97-814F-93C8CEF7C87B}">
      <dgm:prSet/>
      <dgm:spPr/>
      <dgm:t>
        <a:bodyPr/>
        <a:lstStyle/>
        <a:p>
          <a:endParaRPr lang="it-IT"/>
        </a:p>
      </dgm:t>
    </dgm:pt>
    <dgm:pt modelId="{31541F51-7E61-4493-A8F2-0987C4D8F19F}" type="sibTrans" cxnId="{E5D02238-403C-4B97-814F-93C8CEF7C87B}">
      <dgm:prSet/>
      <dgm:spPr/>
      <dgm:t>
        <a:bodyPr/>
        <a:lstStyle/>
        <a:p>
          <a:endParaRPr lang="it-IT"/>
        </a:p>
      </dgm:t>
    </dgm:pt>
    <dgm:pt modelId="{8415BBD3-13D6-428F-866F-7798352AF3CC}">
      <dgm:prSet phldrT="[Testo]"/>
      <dgm:spPr/>
      <dgm:t>
        <a:bodyPr/>
        <a:lstStyle/>
        <a:p>
          <a:r>
            <a:rPr lang="it-IT" dirty="0"/>
            <a:t>Controlli</a:t>
          </a:r>
        </a:p>
      </dgm:t>
    </dgm:pt>
    <dgm:pt modelId="{8379A9D1-9E83-4164-B383-CD76CB4145D6}" type="parTrans" cxnId="{D6CE92B3-DAD4-40CB-867F-017E9645FD74}">
      <dgm:prSet/>
      <dgm:spPr/>
      <dgm:t>
        <a:bodyPr/>
        <a:lstStyle/>
        <a:p>
          <a:endParaRPr lang="it-IT"/>
        </a:p>
      </dgm:t>
    </dgm:pt>
    <dgm:pt modelId="{5E37C9B3-F007-474E-9C08-FD201357C947}" type="sibTrans" cxnId="{D6CE92B3-DAD4-40CB-867F-017E9645FD74}">
      <dgm:prSet/>
      <dgm:spPr/>
      <dgm:t>
        <a:bodyPr/>
        <a:lstStyle/>
        <a:p>
          <a:endParaRPr lang="it-IT"/>
        </a:p>
      </dgm:t>
    </dgm:pt>
    <dgm:pt modelId="{BA39FB26-9FE7-49D2-8A36-8D37AEEFEE9F}">
      <dgm:prSet phldrT="[Testo]"/>
      <dgm:spPr/>
      <dgm:t>
        <a:bodyPr/>
        <a:lstStyle/>
        <a:p>
          <a:r>
            <a:rPr lang="it-IT" dirty="0"/>
            <a:t>Metriche</a:t>
          </a:r>
        </a:p>
      </dgm:t>
    </dgm:pt>
    <dgm:pt modelId="{4C48F95A-4019-45EC-9085-D782C439F00F}" type="parTrans" cxnId="{63921D7F-770E-411A-8F5F-7E378DC8AAF5}">
      <dgm:prSet/>
      <dgm:spPr/>
      <dgm:t>
        <a:bodyPr/>
        <a:lstStyle/>
        <a:p>
          <a:endParaRPr lang="it-IT"/>
        </a:p>
      </dgm:t>
    </dgm:pt>
    <dgm:pt modelId="{086C3183-8BD5-4854-8D7C-0EECE1F1B02F}" type="sibTrans" cxnId="{63921D7F-770E-411A-8F5F-7E378DC8AAF5}">
      <dgm:prSet/>
      <dgm:spPr/>
      <dgm:t>
        <a:bodyPr/>
        <a:lstStyle/>
        <a:p>
          <a:endParaRPr lang="it-IT"/>
        </a:p>
      </dgm:t>
    </dgm:pt>
    <dgm:pt modelId="{71AAD9E5-2ECD-4540-86E1-1996C8A41FDA}" type="pres">
      <dgm:prSet presAssocID="{F0C9A1AE-3014-4F82-9E76-3EA63584A8C5}" presName="CompostProcess" presStyleCnt="0">
        <dgm:presLayoutVars>
          <dgm:dir/>
          <dgm:resizeHandles val="exact"/>
        </dgm:presLayoutVars>
      </dgm:prSet>
      <dgm:spPr/>
    </dgm:pt>
    <dgm:pt modelId="{7EEB1B10-9DFD-443F-917B-3D842E5895BE}" type="pres">
      <dgm:prSet presAssocID="{F0C9A1AE-3014-4F82-9E76-3EA63584A8C5}" presName="arrow" presStyleLbl="bgShp" presStyleIdx="0" presStyleCnt="1"/>
      <dgm:spPr/>
    </dgm:pt>
    <dgm:pt modelId="{27A5E876-82A2-417C-B4D6-8B83C14BD2F2}" type="pres">
      <dgm:prSet presAssocID="{F0C9A1AE-3014-4F82-9E76-3EA63584A8C5}" presName="linearProcess" presStyleCnt="0"/>
      <dgm:spPr/>
    </dgm:pt>
    <dgm:pt modelId="{BDF70253-D741-4DE5-BAAE-FDD5BDDCD2F2}" type="pres">
      <dgm:prSet presAssocID="{D9A22438-5BF5-46DA-A08E-FD7ECCD9D493}" presName="textNode" presStyleLbl="node1" presStyleIdx="0" presStyleCnt="3">
        <dgm:presLayoutVars>
          <dgm:bulletEnabled val="1"/>
        </dgm:presLayoutVars>
      </dgm:prSet>
      <dgm:spPr/>
    </dgm:pt>
    <dgm:pt modelId="{21F5F991-0588-4094-8A57-8F3947EAC89A}" type="pres">
      <dgm:prSet presAssocID="{31541F51-7E61-4493-A8F2-0987C4D8F19F}" presName="sibTrans" presStyleCnt="0"/>
      <dgm:spPr/>
    </dgm:pt>
    <dgm:pt modelId="{F7693874-08F1-41BE-96A5-91C90D62764D}" type="pres">
      <dgm:prSet presAssocID="{8415BBD3-13D6-428F-866F-7798352AF3CC}" presName="textNode" presStyleLbl="node1" presStyleIdx="1" presStyleCnt="3">
        <dgm:presLayoutVars>
          <dgm:bulletEnabled val="1"/>
        </dgm:presLayoutVars>
      </dgm:prSet>
      <dgm:spPr/>
    </dgm:pt>
    <dgm:pt modelId="{4EF8B7EB-6D96-4A37-ADBA-A3A10A7E5A8C}" type="pres">
      <dgm:prSet presAssocID="{5E37C9B3-F007-474E-9C08-FD201357C947}" presName="sibTrans" presStyleCnt="0"/>
      <dgm:spPr/>
    </dgm:pt>
    <dgm:pt modelId="{94848963-29B7-4922-81FD-48C2F5600484}" type="pres">
      <dgm:prSet presAssocID="{BA39FB26-9FE7-49D2-8A36-8D37AEEFEE9F}" presName="textNode" presStyleLbl="node1" presStyleIdx="2" presStyleCnt="3">
        <dgm:presLayoutVars>
          <dgm:bulletEnabled val="1"/>
        </dgm:presLayoutVars>
      </dgm:prSet>
      <dgm:spPr/>
    </dgm:pt>
  </dgm:ptLst>
  <dgm:cxnLst>
    <dgm:cxn modelId="{E5D02238-403C-4B97-814F-93C8CEF7C87B}" srcId="{F0C9A1AE-3014-4F82-9E76-3EA63584A8C5}" destId="{D9A22438-5BF5-46DA-A08E-FD7ECCD9D493}" srcOrd="0" destOrd="0" parTransId="{220B332F-D4CF-47B5-8323-CD2903865A52}" sibTransId="{31541F51-7E61-4493-A8F2-0987C4D8F19F}"/>
    <dgm:cxn modelId="{A0B0EB6A-9D42-4CED-9908-2D42E82E9FC4}" type="presOf" srcId="{D9A22438-5BF5-46DA-A08E-FD7ECCD9D493}" destId="{BDF70253-D741-4DE5-BAAE-FDD5BDDCD2F2}" srcOrd="0" destOrd="0" presId="urn:microsoft.com/office/officeart/2005/8/layout/hProcess9"/>
    <dgm:cxn modelId="{04FE686F-111D-4D6A-8BA1-357F7B648893}" type="presOf" srcId="{F0C9A1AE-3014-4F82-9E76-3EA63584A8C5}" destId="{71AAD9E5-2ECD-4540-86E1-1996C8A41FDA}" srcOrd="0" destOrd="0" presId="urn:microsoft.com/office/officeart/2005/8/layout/hProcess9"/>
    <dgm:cxn modelId="{63921D7F-770E-411A-8F5F-7E378DC8AAF5}" srcId="{F0C9A1AE-3014-4F82-9E76-3EA63584A8C5}" destId="{BA39FB26-9FE7-49D2-8A36-8D37AEEFEE9F}" srcOrd="2" destOrd="0" parTransId="{4C48F95A-4019-45EC-9085-D782C439F00F}" sibTransId="{086C3183-8BD5-4854-8D7C-0EECE1F1B02F}"/>
    <dgm:cxn modelId="{2464D290-76B1-4BD6-A9A2-CCFCE6C5EA42}" type="presOf" srcId="{BA39FB26-9FE7-49D2-8A36-8D37AEEFEE9F}" destId="{94848963-29B7-4922-81FD-48C2F5600484}" srcOrd="0" destOrd="0" presId="urn:microsoft.com/office/officeart/2005/8/layout/hProcess9"/>
    <dgm:cxn modelId="{D6CE92B3-DAD4-40CB-867F-017E9645FD74}" srcId="{F0C9A1AE-3014-4F82-9E76-3EA63584A8C5}" destId="{8415BBD3-13D6-428F-866F-7798352AF3CC}" srcOrd="1" destOrd="0" parTransId="{8379A9D1-9E83-4164-B383-CD76CB4145D6}" sibTransId="{5E37C9B3-F007-474E-9C08-FD201357C947}"/>
    <dgm:cxn modelId="{4FD787F1-CD0D-4029-9F1D-9C08EF30E45F}" type="presOf" srcId="{8415BBD3-13D6-428F-866F-7798352AF3CC}" destId="{F7693874-08F1-41BE-96A5-91C90D62764D}" srcOrd="0" destOrd="0" presId="urn:microsoft.com/office/officeart/2005/8/layout/hProcess9"/>
    <dgm:cxn modelId="{EC7A374B-7689-4901-8BD8-1437C02CF42D}" type="presParOf" srcId="{71AAD9E5-2ECD-4540-86E1-1996C8A41FDA}" destId="{7EEB1B10-9DFD-443F-917B-3D842E5895BE}" srcOrd="0" destOrd="0" presId="urn:microsoft.com/office/officeart/2005/8/layout/hProcess9"/>
    <dgm:cxn modelId="{B4B93174-7FB5-47D3-9C29-BCF4A1E4588B}" type="presParOf" srcId="{71AAD9E5-2ECD-4540-86E1-1996C8A41FDA}" destId="{27A5E876-82A2-417C-B4D6-8B83C14BD2F2}" srcOrd="1" destOrd="0" presId="urn:microsoft.com/office/officeart/2005/8/layout/hProcess9"/>
    <dgm:cxn modelId="{0981CC6E-59D4-4AF7-B90C-FC170F9280DA}" type="presParOf" srcId="{27A5E876-82A2-417C-B4D6-8B83C14BD2F2}" destId="{BDF70253-D741-4DE5-BAAE-FDD5BDDCD2F2}" srcOrd="0" destOrd="0" presId="urn:microsoft.com/office/officeart/2005/8/layout/hProcess9"/>
    <dgm:cxn modelId="{3BD189BD-0384-45FA-BED6-7CCE20A9A706}" type="presParOf" srcId="{27A5E876-82A2-417C-B4D6-8B83C14BD2F2}" destId="{21F5F991-0588-4094-8A57-8F3947EAC89A}" srcOrd="1" destOrd="0" presId="urn:microsoft.com/office/officeart/2005/8/layout/hProcess9"/>
    <dgm:cxn modelId="{5039C764-3212-4CF3-ADAE-EAEE9A7115EE}" type="presParOf" srcId="{27A5E876-82A2-417C-B4D6-8B83C14BD2F2}" destId="{F7693874-08F1-41BE-96A5-91C90D62764D}" srcOrd="2" destOrd="0" presId="urn:microsoft.com/office/officeart/2005/8/layout/hProcess9"/>
    <dgm:cxn modelId="{B88E9A0B-BA67-45B5-8A4D-BA9DEA6F0EF4}" type="presParOf" srcId="{27A5E876-82A2-417C-B4D6-8B83C14BD2F2}" destId="{4EF8B7EB-6D96-4A37-ADBA-A3A10A7E5A8C}" srcOrd="3" destOrd="0" presId="urn:microsoft.com/office/officeart/2005/8/layout/hProcess9"/>
    <dgm:cxn modelId="{CD724C57-CB25-4758-83CA-08010508A230}" type="presParOf" srcId="{27A5E876-82A2-417C-B4D6-8B83C14BD2F2}" destId="{94848963-29B7-4922-81FD-48C2F560048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E3125-4368-43ED-9CC3-E415E787551F}" type="doc">
      <dgm:prSet loTypeId="urn:microsoft.com/office/officeart/2005/8/layout/funnel1" loCatId="relationship" qsTypeId="urn:microsoft.com/office/officeart/2005/8/quickstyle/3d1" qsCatId="3D" csTypeId="urn:microsoft.com/office/officeart/2005/8/colors/colorful4" csCatId="colorful" phldr="1"/>
      <dgm:spPr/>
      <dgm:t>
        <a:bodyPr/>
        <a:lstStyle/>
        <a:p>
          <a:endParaRPr lang="it-IT"/>
        </a:p>
      </dgm:t>
    </dgm:pt>
    <dgm:pt modelId="{AC31E8F0-715A-49C3-91A5-FFA46561AB4D}">
      <dgm:prSet phldrT="[Testo]" custT="1"/>
      <dgm:spPr>
        <a:xfrm>
          <a:off x="3531992" y="264161"/>
          <a:ext cx="1174630" cy="1174630"/>
        </a:xfrm>
        <a:prstGeom prst="ellipse">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it-IT" sz="1200" b="1" dirty="0">
              <a:solidFill>
                <a:sysClr val="window" lastClr="FFFFFF"/>
              </a:solidFill>
              <a:latin typeface="Calibri" panose="020F0502020204030204"/>
              <a:ea typeface="+mn-ea"/>
              <a:cs typeface="+mn-cs"/>
            </a:rPr>
            <a:t>Integrità</a:t>
          </a:r>
          <a:endParaRPr lang="it-IT" sz="1050" b="1" dirty="0">
            <a:solidFill>
              <a:sysClr val="window" lastClr="FFFFFF"/>
            </a:solidFill>
            <a:latin typeface="Calibri" panose="020F0502020204030204"/>
            <a:ea typeface="+mn-ea"/>
            <a:cs typeface="+mn-cs"/>
          </a:endParaRPr>
        </a:p>
      </dgm:t>
    </dgm:pt>
    <dgm:pt modelId="{24B1B329-1804-4687-AB3A-3CA463A5DD99}" type="parTrans" cxnId="{497BFE3C-4B35-4D19-9892-59F5084C53C9}">
      <dgm:prSet/>
      <dgm:spPr/>
      <dgm:t>
        <a:bodyPr/>
        <a:lstStyle/>
        <a:p>
          <a:endParaRPr lang="it-IT" sz="2400"/>
        </a:p>
      </dgm:t>
    </dgm:pt>
    <dgm:pt modelId="{A8ECCE92-7B85-4914-9604-F44DE8A84D58}" type="sibTrans" cxnId="{497BFE3C-4B35-4D19-9892-59F5084C53C9}">
      <dgm:prSet/>
      <dgm:spPr/>
      <dgm:t>
        <a:bodyPr/>
        <a:lstStyle/>
        <a:p>
          <a:endParaRPr lang="it-IT" sz="2400"/>
        </a:p>
      </dgm:t>
    </dgm:pt>
    <dgm:pt modelId="{2A6849CD-187B-46D9-8F67-996FCB2F4A01}">
      <dgm:prSet phldrT="[Testo]" custT="1"/>
      <dgm:spPr>
        <a:xfrm>
          <a:off x="2331258" y="548160"/>
          <a:ext cx="1174630" cy="1174630"/>
        </a:xfrm>
        <a:prstGeom prst="ellipse">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it-IT" sz="1100" b="1" dirty="0">
              <a:solidFill>
                <a:srgbClr val="FF0000"/>
              </a:solidFill>
              <a:latin typeface="Calibri" panose="020F0502020204030204"/>
              <a:ea typeface="+mn-ea"/>
              <a:cs typeface="+mn-cs"/>
            </a:rPr>
            <a:t>Riservatezza</a:t>
          </a:r>
        </a:p>
      </dgm:t>
    </dgm:pt>
    <dgm:pt modelId="{DE6C7D7D-7356-45BA-BD9A-393DD619D823}" type="parTrans" cxnId="{EE9514CA-DD04-4C43-8A82-DD2146F70384}">
      <dgm:prSet/>
      <dgm:spPr/>
      <dgm:t>
        <a:bodyPr/>
        <a:lstStyle/>
        <a:p>
          <a:endParaRPr lang="it-IT" sz="2400"/>
        </a:p>
      </dgm:t>
    </dgm:pt>
    <dgm:pt modelId="{2691E6C4-156C-43B9-9D73-4616153D4145}" type="sibTrans" cxnId="{EE9514CA-DD04-4C43-8A82-DD2146F70384}">
      <dgm:prSet/>
      <dgm:spPr/>
      <dgm:t>
        <a:bodyPr/>
        <a:lstStyle/>
        <a:p>
          <a:endParaRPr lang="it-IT" sz="2400"/>
        </a:p>
      </dgm:t>
    </dgm:pt>
    <dgm:pt modelId="{8810FCCD-7795-4116-AADE-847232433676}">
      <dgm:prSet phldrT="[Testo]" custT="1"/>
      <dgm:spPr>
        <a:xfrm>
          <a:off x="3171772" y="1429394"/>
          <a:ext cx="1174630" cy="1174630"/>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it-IT" sz="1200" dirty="0">
              <a:solidFill>
                <a:sysClr val="windowText" lastClr="000000"/>
              </a:solidFill>
              <a:latin typeface="Calibri" panose="020F0502020204030204"/>
              <a:ea typeface="+mn-ea"/>
              <a:cs typeface="+mn-cs"/>
            </a:rPr>
            <a:t>Disponibilità</a:t>
          </a:r>
        </a:p>
      </dgm:t>
    </dgm:pt>
    <dgm:pt modelId="{63C642E1-0B88-4FD8-A913-520A32A15C1C}" type="parTrans" cxnId="{83C4A4EA-49FD-4773-8A6B-306B7FB770C7}">
      <dgm:prSet/>
      <dgm:spPr/>
      <dgm:t>
        <a:bodyPr/>
        <a:lstStyle/>
        <a:p>
          <a:endParaRPr lang="it-IT" sz="2400"/>
        </a:p>
      </dgm:t>
    </dgm:pt>
    <dgm:pt modelId="{8B9D898E-FD54-43D2-9B74-48141F51E4AD}" type="sibTrans" cxnId="{83C4A4EA-49FD-4773-8A6B-306B7FB770C7}">
      <dgm:prSet/>
      <dgm:spPr/>
      <dgm:t>
        <a:bodyPr/>
        <a:lstStyle/>
        <a:p>
          <a:endParaRPr lang="it-IT" sz="2400"/>
        </a:p>
      </dgm:t>
    </dgm:pt>
    <dgm:pt modelId="{28F5B902-282A-4259-A4E5-49F214C3AAF8}">
      <dgm:prSet phldrT="[Testo]" custT="1"/>
      <dgm:spPr>
        <a:xfrm>
          <a:off x="1190165" y="3367274"/>
          <a:ext cx="4892476" cy="783087"/>
        </a:xfrm>
        <a:prstGeom prst="rect">
          <a:avLst/>
        </a:prstGeom>
        <a:noFill/>
        <a:ln>
          <a:noFill/>
        </a:ln>
        <a:effectLst/>
      </dgm:spPr>
      <dgm:t>
        <a:bodyPr/>
        <a:lstStyle/>
        <a:p>
          <a:r>
            <a:rPr lang="it-IT" sz="2400" b="1" dirty="0">
              <a:solidFill>
                <a:srgbClr val="002060"/>
              </a:solidFill>
              <a:effectLst>
                <a:outerShdw blurRad="38100" dist="38100" dir="2700000" algn="tl">
                  <a:srgbClr val="000000">
                    <a:alpha val="43137"/>
                  </a:srgbClr>
                </a:outerShdw>
              </a:effectLst>
              <a:latin typeface="Calibri" panose="020F0502020204030204"/>
              <a:ea typeface="+mn-ea"/>
              <a:cs typeface="+mn-cs"/>
            </a:rPr>
            <a:t>Sicurezza delle Informazioni</a:t>
          </a:r>
          <a:endParaRPr lang="it-IT" sz="2000" b="1" dirty="0">
            <a:solidFill>
              <a:srgbClr val="002060"/>
            </a:solidFill>
            <a:effectLst>
              <a:outerShdw blurRad="38100" dist="38100" dir="2700000" algn="tl">
                <a:srgbClr val="000000">
                  <a:alpha val="43137"/>
                </a:srgbClr>
              </a:outerShdw>
            </a:effectLst>
            <a:latin typeface="Calibri" panose="020F0502020204030204"/>
            <a:ea typeface="+mn-ea"/>
            <a:cs typeface="+mn-cs"/>
          </a:endParaRPr>
        </a:p>
      </dgm:t>
    </dgm:pt>
    <dgm:pt modelId="{5012C6EC-1142-4721-8D5F-76F954FDFAAE}" type="parTrans" cxnId="{D2ADC9FC-E3F9-4F14-991E-587B8620C70D}">
      <dgm:prSet/>
      <dgm:spPr/>
      <dgm:t>
        <a:bodyPr/>
        <a:lstStyle/>
        <a:p>
          <a:endParaRPr lang="it-IT" sz="2400"/>
        </a:p>
      </dgm:t>
    </dgm:pt>
    <dgm:pt modelId="{93A169CD-710C-46E7-8F05-E9090737A6D0}" type="sibTrans" cxnId="{D2ADC9FC-E3F9-4F14-991E-587B8620C70D}">
      <dgm:prSet/>
      <dgm:spPr/>
      <dgm:t>
        <a:bodyPr/>
        <a:lstStyle/>
        <a:p>
          <a:endParaRPr lang="it-IT" sz="2400"/>
        </a:p>
      </dgm:t>
    </dgm:pt>
    <dgm:pt modelId="{93483AAC-C0B2-4DF8-BE57-A06C3346A551}" type="pres">
      <dgm:prSet presAssocID="{1F2E3125-4368-43ED-9CC3-E415E787551F}" presName="Name0" presStyleCnt="0">
        <dgm:presLayoutVars>
          <dgm:chMax val="4"/>
          <dgm:resizeHandles val="exact"/>
        </dgm:presLayoutVars>
      </dgm:prSet>
      <dgm:spPr/>
    </dgm:pt>
    <dgm:pt modelId="{30FE228D-E67A-46EE-8AD4-2E98B497A65D}" type="pres">
      <dgm:prSet presAssocID="{1F2E3125-4368-43ED-9CC3-E415E787551F}" presName="ellipse" presStyleLbl="trBgShp" presStyleIdx="0" presStyleCnt="1"/>
      <dgm:spPr>
        <a:xfrm>
          <a:off x="1947546" y="169668"/>
          <a:ext cx="3367274" cy="1169409"/>
        </a:xfrm>
        <a:prstGeom prst="ellipse">
          <a:avLst/>
        </a:prstGeom>
        <a:solidFill>
          <a:srgbClr val="FFC000">
            <a:tint val="50000"/>
            <a:alpha val="40000"/>
            <a:hueOff val="0"/>
            <a:satOff val="0"/>
            <a:lumOff val="0"/>
            <a:alphaOff val="0"/>
          </a:srgbClr>
        </a:solidFill>
        <a:ln>
          <a:noFill/>
        </a:ln>
        <a:effectLst/>
        <a:scene3d>
          <a:camera prst="orthographicFront"/>
          <a:lightRig rig="flat" dir="t"/>
        </a:scene3d>
        <a:sp3d z="-190500" extrusionH="12700" prstMaterial="matte"/>
      </dgm:spPr>
    </dgm:pt>
    <dgm:pt modelId="{0775DDBD-4F96-4FE1-A666-D873F122749C}" type="pres">
      <dgm:prSet presAssocID="{1F2E3125-4368-43ED-9CC3-E415E787551F}" presName="arrow1" presStyleLbl="fgShp" presStyleIdx="0" presStyleCnt="1" custLinFactNeighborX="-3500" custLinFactNeighborY="40476"/>
      <dgm:spPr>
        <a:xfrm>
          <a:off x="3310117" y="3033156"/>
          <a:ext cx="652572" cy="417646"/>
        </a:xfrm>
        <a:prstGeom prst="downArrow">
          <a:avLst/>
        </a:prstGeom>
        <a:solidFill>
          <a:srgbClr val="FFC000">
            <a:tint val="40000"/>
            <a:hueOff val="0"/>
            <a:satOff val="0"/>
            <a:lumOff val="0"/>
            <a:alphaOff val="0"/>
          </a:srgb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gm:spPr>
    </dgm:pt>
    <dgm:pt modelId="{5792458F-E30E-4082-BA71-E3D3A63B3971}" type="pres">
      <dgm:prSet presAssocID="{1F2E3125-4368-43ED-9CC3-E415E787551F}" presName="rectangle" presStyleLbl="revTx" presStyleIdx="0" presStyleCnt="1" custScaleX="156192" custLinFactNeighborX="-1190" custLinFactNeighborY="5256">
        <dgm:presLayoutVars>
          <dgm:bulletEnabled val="1"/>
        </dgm:presLayoutVars>
      </dgm:prSet>
      <dgm:spPr/>
    </dgm:pt>
    <dgm:pt modelId="{04B83227-8B27-4A0F-81BE-4ED1E8C58517}" type="pres">
      <dgm:prSet presAssocID="{2A6849CD-187B-46D9-8F67-996FCB2F4A01}" presName="item1" presStyleLbl="node1" presStyleIdx="0" presStyleCnt="3">
        <dgm:presLayoutVars>
          <dgm:bulletEnabled val="1"/>
        </dgm:presLayoutVars>
      </dgm:prSet>
      <dgm:spPr/>
    </dgm:pt>
    <dgm:pt modelId="{A44BA15B-4033-4331-A432-E78EB5D8E456}" type="pres">
      <dgm:prSet presAssocID="{8810FCCD-7795-4116-AADE-847232433676}" presName="item2" presStyleLbl="node1" presStyleIdx="1" presStyleCnt="3" custScaleX="144700" custLinFactNeighborX="-10217" custLinFactNeighborY="-21752">
        <dgm:presLayoutVars>
          <dgm:bulletEnabled val="1"/>
        </dgm:presLayoutVars>
      </dgm:prSet>
      <dgm:spPr/>
    </dgm:pt>
    <dgm:pt modelId="{C868528E-5095-488C-BC86-0A4D90BA2E35}" type="pres">
      <dgm:prSet presAssocID="{28F5B902-282A-4259-A4E5-49F214C3AAF8}" presName="item3" presStyleLbl="node1" presStyleIdx="2" presStyleCnt="3" custScaleX="132337" custLinFactNeighborX="25057" custLinFactNeighborY="-4098">
        <dgm:presLayoutVars>
          <dgm:bulletEnabled val="1"/>
        </dgm:presLayoutVars>
      </dgm:prSet>
      <dgm:spPr/>
    </dgm:pt>
    <dgm:pt modelId="{2FFDC6FC-7BDA-41B5-8FC4-C7911AC291CA}" type="pres">
      <dgm:prSet presAssocID="{1F2E3125-4368-43ED-9CC3-E415E787551F}" presName="funnel" presStyleLbl="trAlignAcc1" presStyleIdx="0" presStyleCnt="1" custScaleY="114809"/>
      <dgm:spPr>
        <a:xfrm>
          <a:off x="1809200" y="26102"/>
          <a:ext cx="3654406" cy="2923524"/>
        </a:xfrm>
      </dgm:spPr>
    </dgm:pt>
  </dgm:ptLst>
  <dgm:cxnLst>
    <dgm:cxn modelId="{CC0CFB00-98D8-413F-9C03-81E7920BB879}" type="presOf" srcId="{AC31E8F0-715A-49C3-91A5-FFA46561AB4D}" destId="{C868528E-5095-488C-BC86-0A4D90BA2E35}" srcOrd="0" destOrd="0" presId="urn:microsoft.com/office/officeart/2005/8/layout/funnel1"/>
    <dgm:cxn modelId="{497BFE3C-4B35-4D19-9892-59F5084C53C9}" srcId="{1F2E3125-4368-43ED-9CC3-E415E787551F}" destId="{AC31E8F0-715A-49C3-91A5-FFA46561AB4D}" srcOrd="0" destOrd="0" parTransId="{24B1B329-1804-4687-AB3A-3CA463A5DD99}" sibTransId="{A8ECCE92-7B85-4914-9604-F44DE8A84D58}"/>
    <dgm:cxn modelId="{EE86348D-C222-4776-8255-D925764E05F9}" type="presOf" srcId="{8810FCCD-7795-4116-AADE-847232433676}" destId="{04B83227-8B27-4A0F-81BE-4ED1E8C58517}" srcOrd="0" destOrd="0" presId="urn:microsoft.com/office/officeart/2005/8/layout/funnel1"/>
    <dgm:cxn modelId="{8AAD9CA4-0E77-415E-89A1-60D791E438C6}" type="presOf" srcId="{1F2E3125-4368-43ED-9CC3-E415E787551F}" destId="{93483AAC-C0B2-4DF8-BE57-A06C3346A551}" srcOrd="0" destOrd="0" presId="urn:microsoft.com/office/officeart/2005/8/layout/funnel1"/>
    <dgm:cxn modelId="{EE9514CA-DD04-4C43-8A82-DD2146F70384}" srcId="{1F2E3125-4368-43ED-9CC3-E415E787551F}" destId="{2A6849CD-187B-46D9-8F67-996FCB2F4A01}" srcOrd="1" destOrd="0" parTransId="{DE6C7D7D-7356-45BA-BD9A-393DD619D823}" sibTransId="{2691E6C4-156C-43B9-9D73-4616153D4145}"/>
    <dgm:cxn modelId="{7D7E48DC-DF4B-48AD-8AF1-06F48E83760E}" type="presOf" srcId="{2A6849CD-187B-46D9-8F67-996FCB2F4A01}" destId="{A44BA15B-4033-4331-A432-E78EB5D8E456}" srcOrd="0" destOrd="0" presId="urn:microsoft.com/office/officeart/2005/8/layout/funnel1"/>
    <dgm:cxn modelId="{EEA41EE6-D3CB-4F1E-96D3-1419E9818869}" type="presOf" srcId="{28F5B902-282A-4259-A4E5-49F214C3AAF8}" destId="{5792458F-E30E-4082-BA71-E3D3A63B3971}" srcOrd="0" destOrd="0" presId="urn:microsoft.com/office/officeart/2005/8/layout/funnel1"/>
    <dgm:cxn modelId="{83C4A4EA-49FD-4773-8A6B-306B7FB770C7}" srcId="{1F2E3125-4368-43ED-9CC3-E415E787551F}" destId="{8810FCCD-7795-4116-AADE-847232433676}" srcOrd="2" destOrd="0" parTransId="{63C642E1-0B88-4FD8-A913-520A32A15C1C}" sibTransId="{8B9D898E-FD54-43D2-9B74-48141F51E4AD}"/>
    <dgm:cxn modelId="{D2ADC9FC-E3F9-4F14-991E-587B8620C70D}" srcId="{1F2E3125-4368-43ED-9CC3-E415E787551F}" destId="{28F5B902-282A-4259-A4E5-49F214C3AAF8}" srcOrd="3" destOrd="0" parTransId="{5012C6EC-1142-4721-8D5F-76F954FDFAAE}" sibTransId="{93A169CD-710C-46E7-8F05-E9090737A6D0}"/>
    <dgm:cxn modelId="{42BB5296-0030-4179-BFCA-4BADE55BA55F}" type="presParOf" srcId="{93483AAC-C0B2-4DF8-BE57-A06C3346A551}" destId="{30FE228D-E67A-46EE-8AD4-2E98B497A65D}" srcOrd="0" destOrd="0" presId="urn:microsoft.com/office/officeart/2005/8/layout/funnel1"/>
    <dgm:cxn modelId="{9D22476D-0B60-4DF4-A88D-466D88117C32}" type="presParOf" srcId="{93483AAC-C0B2-4DF8-BE57-A06C3346A551}" destId="{0775DDBD-4F96-4FE1-A666-D873F122749C}" srcOrd="1" destOrd="0" presId="urn:microsoft.com/office/officeart/2005/8/layout/funnel1"/>
    <dgm:cxn modelId="{61EE9009-0D95-4383-9EB5-6D0EB020ABFF}" type="presParOf" srcId="{93483AAC-C0B2-4DF8-BE57-A06C3346A551}" destId="{5792458F-E30E-4082-BA71-E3D3A63B3971}" srcOrd="2" destOrd="0" presId="urn:microsoft.com/office/officeart/2005/8/layout/funnel1"/>
    <dgm:cxn modelId="{4C74470C-3AC0-4E11-907B-F1E0856B1BAC}" type="presParOf" srcId="{93483AAC-C0B2-4DF8-BE57-A06C3346A551}" destId="{04B83227-8B27-4A0F-81BE-4ED1E8C58517}" srcOrd="3" destOrd="0" presId="urn:microsoft.com/office/officeart/2005/8/layout/funnel1"/>
    <dgm:cxn modelId="{4A0A7E01-5B00-46C3-9773-20D6C69BE85A}" type="presParOf" srcId="{93483AAC-C0B2-4DF8-BE57-A06C3346A551}" destId="{A44BA15B-4033-4331-A432-E78EB5D8E456}" srcOrd="4" destOrd="0" presId="urn:microsoft.com/office/officeart/2005/8/layout/funnel1"/>
    <dgm:cxn modelId="{2A712387-0082-4CC0-A990-4361EB1A2DF6}" type="presParOf" srcId="{93483AAC-C0B2-4DF8-BE57-A06C3346A551}" destId="{C868528E-5095-488C-BC86-0A4D90BA2E35}" srcOrd="5" destOrd="0" presId="urn:microsoft.com/office/officeart/2005/8/layout/funnel1"/>
    <dgm:cxn modelId="{BA8EB226-1ADF-4FD2-BD3E-24DC3733FCAA}" type="presParOf" srcId="{93483AAC-C0B2-4DF8-BE57-A06C3346A551}" destId="{2FFDC6FC-7BDA-41B5-8FC4-C7911AC291C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23B78B-944B-4CA3-A5D3-B1EFDD3425B7}" type="doc">
      <dgm:prSet loTypeId="urn:microsoft.com/office/officeart/2005/8/layout/hProcess9" loCatId="process" qsTypeId="urn:microsoft.com/office/officeart/2005/8/quickstyle/simple1" qsCatId="simple" csTypeId="urn:microsoft.com/office/officeart/2005/8/colors/colorful1" csCatId="colorful" phldr="1"/>
      <dgm:spPr/>
    </dgm:pt>
    <dgm:pt modelId="{C3D417B8-CD6C-4E9F-A6D4-1EAF560F6C57}">
      <dgm:prSet phldrT="[Testo]"/>
      <dgm:spPr/>
      <dgm:t>
        <a:bodyPr/>
        <a:lstStyle/>
        <a:p>
          <a:r>
            <a:rPr lang="it-IT" dirty="0"/>
            <a:t>Incertezza</a:t>
          </a:r>
        </a:p>
      </dgm:t>
    </dgm:pt>
    <dgm:pt modelId="{920C969A-9989-41C6-A6E8-EC6139E29517}" type="parTrans" cxnId="{E3D82D2F-4980-46A8-857B-BB5829FC99E6}">
      <dgm:prSet/>
      <dgm:spPr/>
      <dgm:t>
        <a:bodyPr/>
        <a:lstStyle/>
        <a:p>
          <a:endParaRPr lang="it-IT"/>
        </a:p>
      </dgm:t>
    </dgm:pt>
    <dgm:pt modelId="{DC45383C-9CDD-4DC7-B1E7-DA55B1F57651}" type="sibTrans" cxnId="{E3D82D2F-4980-46A8-857B-BB5829FC99E6}">
      <dgm:prSet/>
      <dgm:spPr/>
      <dgm:t>
        <a:bodyPr/>
        <a:lstStyle/>
        <a:p>
          <a:endParaRPr lang="it-IT"/>
        </a:p>
      </dgm:t>
    </dgm:pt>
    <dgm:pt modelId="{D1893B0B-FD94-4177-A5A7-3E30A79FF205}">
      <dgm:prSet phldrT="[Testo]"/>
      <dgm:spPr/>
      <dgm:t>
        <a:bodyPr/>
        <a:lstStyle/>
        <a:p>
          <a:r>
            <a:rPr lang="it-IT" dirty="0"/>
            <a:t>Rischio</a:t>
          </a:r>
        </a:p>
      </dgm:t>
    </dgm:pt>
    <dgm:pt modelId="{9CF634F2-5640-4BE9-BD01-712A58C0D7BF}" type="parTrans" cxnId="{D243018F-476B-466B-94BA-4FB9D8A7B4E5}">
      <dgm:prSet/>
      <dgm:spPr/>
      <dgm:t>
        <a:bodyPr/>
        <a:lstStyle/>
        <a:p>
          <a:endParaRPr lang="it-IT"/>
        </a:p>
      </dgm:t>
    </dgm:pt>
    <dgm:pt modelId="{46AEC7DC-1E9B-45A2-B964-78276E27EBD5}" type="sibTrans" cxnId="{D243018F-476B-466B-94BA-4FB9D8A7B4E5}">
      <dgm:prSet/>
      <dgm:spPr/>
      <dgm:t>
        <a:bodyPr/>
        <a:lstStyle/>
        <a:p>
          <a:endParaRPr lang="it-IT"/>
        </a:p>
      </dgm:t>
    </dgm:pt>
    <dgm:pt modelId="{7CF62D23-8FC1-4CED-8D75-C94AB820D9B3}">
      <dgm:prSet phldrT="[Testo]"/>
      <dgm:spPr/>
      <dgm:t>
        <a:bodyPr/>
        <a:lstStyle/>
        <a:p>
          <a:r>
            <a:rPr lang="it-IT" dirty="0"/>
            <a:t>Obiettivi</a:t>
          </a:r>
        </a:p>
      </dgm:t>
    </dgm:pt>
    <dgm:pt modelId="{94186E7A-253B-4407-80FF-12BFDF40F5AC}" type="parTrans" cxnId="{C5162D12-B732-4736-974B-37FC4A982D3F}">
      <dgm:prSet/>
      <dgm:spPr/>
      <dgm:t>
        <a:bodyPr/>
        <a:lstStyle/>
        <a:p>
          <a:endParaRPr lang="it-IT"/>
        </a:p>
      </dgm:t>
    </dgm:pt>
    <dgm:pt modelId="{60ABD6AA-FB0B-429A-9BE3-E59597950657}" type="sibTrans" cxnId="{C5162D12-B732-4736-974B-37FC4A982D3F}">
      <dgm:prSet/>
      <dgm:spPr/>
      <dgm:t>
        <a:bodyPr/>
        <a:lstStyle/>
        <a:p>
          <a:endParaRPr lang="it-IT"/>
        </a:p>
      </dgm:t>
    </dgm:pt>
    <dgm:pt modelId="{AB363003-5F44-46CA-9EF7-A569EF7DF650}" type="pres">
      <dgm:prSet presAssocID="{3F23B78B-944B-4CA3-A5D3-B1EFDD3425B7}" presName="CompostProcess" presStyleCnt="0">
        <dgm:presLayoutVars>
          <dgm:dir/>
          <dgm:resizeHandles val="exact"/>
        </dgm:presLayoutVars>
      </dgm:prSet>
      <dgm:spPr/>
    </dgm:pt>
    <dgm:pt modelId="{253831F1-47C5-4E59-8903-FCAAD1DD75B9}" type="pres">
      <dgm:prSet presAssocID="{3F23B78B-944B-4CA3-A5D3-B1EFDD3425B7}" presName="arrow" presStyleLbl="bgShp" presStyleIdx="0" presStyleCnt="1"/>
      <dgm:spPr/>
    </dgm:pt>
    <dgm:pt modelId="{EA276018-93C7-4AAE-97D8-6D5E84626371}" type="pres">
      <dgm:prSet presAssocID="{3F23B78B-944B-4CA3-A5D3-B1EFDD3425B7}" presName="linearProcess" presStyleCnt="0"/>
      <dgm:spPr/>
    </dgm:pt>
    <dgm:pt modelId="{91CDF58C-E083-4672-BD8C-B1DDEE95BA05}" type="pres">
      <dgm:prSet presAssocID="{C3D417B8-CD6C-4E9F-A6D4-1EAF560F6C57}" presName="textNode" presStyleLbl="node1" presStyleIdx="0" presStyleCnt="3">
        <dgm:presLayoutVars>
          <dgm:bulletEnabled val="1"/>
        </dgm:presLayoutVars>
      </dgm:prSet>
      <dgm:spPr/>
    </dgm:pt>
    <dgm:pt modelId="{9208456A-8E35-4C35-8B2E-B01D51919618}" type="pres">
      <dgm:prSet presAssocID="{DC45383C-9CDD-4DC7-B1E7-DA55B1F57651}" presName="sibTrans" presStyleCnt="0"/>
      <dgm:spPr/>
    </dgm:pt>
    <dgm:pt modelId="{FB8FBC88-E0DB-4D5E-919C-3E3A55A53D2E}" type="pres">
      <dgm:prSet presAssocID="{D1893B0B-FD94-4177-A5A7-3E30A79FF205}" presName="textNode" presStyleLbl="node1" presStyleIdx="1" presStyleCnt="3">
        <dgm:presLayoutVars>
          <dgm:bulletEnabled val="1"/>
        </dgm:presLayoutVars>
      </dgm:prSet>
      <dgm:spPr/>
    </dgm:pt>
    <dgm:pt modelId="{4C4619FC-467D-4F88-BCD8-8A8FF364ECEE}" type="pres">
      <dgm:prSet presAssocID="{46AEC7DC-1E9B-45A2-B964-78276E27EBD5}" presName="sibTrans" presStyleCnt="0"/>
      <dgm:spPr/>
    </dgm:pt>
    <dgm:pt modelId="{75970A12-A685-4A9C-98B8-9A6A93D62D79}" type="pres">
      <dgm:prSet presAssocID="{7CF62D23-8FC1-4CED-8D75-C94AB820D9B3}" presName="textNode" presStyleLbl="node1" presStyleIdx="2" presStyleCnt="3">
        <dgm:presLayoutVars>
          <dgm:bulletEnabled val="1"/>
        </dgm:presLayoutVars>
      </dgm:prSet>
      <dgm:spPr/>
    </dgm:pt>
  </dgm:ptLst>
  <dgm:cxnLst>
    <dgm:cxn modelId="{C4E1270B-407D-4C13-8A06-7970DD46AE03}" type="presOf" srcId="{C3D417B8-CD6C-4E9F-A6D4-1EAF560F6C57}" destId="{91CDF58C-E083-4672-BD8C-B1DDEE95BA05}" srcOrd="0" destOrd="0" presId="urn:microsoft.com/office/officeart/2005/8/layout/hProcess9"/>
    <dgm:cxn modelId="{C5162D12-B732-4736-974B-37FC4A982D3F}" srcId="{3F23B78B-944B-4CA3-A5D3-B1EFDD3425B7}" destId="{7CF62D23-8FC1-4CED-8D75-C94AB820D9B3}" srcOrd="2" destOrd="0" parTransId="{94186E7A-253B-4407-80FF-12BFDF40F5AC}" sibTransId="{60ABD6AA-FB0B-429A-9BE3-E59597950657}"/>
    <dgm:cxn modelId="{E3D82D2F-4980-46A8-857B-BB5829FC99E6}" srcId="{3F23B78B-944B-4CA3-A5D3-B1EFDD3425B7}" destId="{C3D417B8-CD6C-4E9F-A6D4-1EAF560F6C57}" srcOrd="0" destOrd="0" parTransId="{920C969A-9989-41C6-A6E8-EC6139E29517}" sibTransId="{DC45383C-9CDD-4DC7-B1E7-DA55B1F57651}"/>
    <dgm:cxn modelId="{1D5C0E34-9B06-4FFF-B239-72AD0BC1077E}" type="presOf" srcId="{3F23B78B-944B-4CA3-A5D3-B1EFDD3425B7}" destId="{AB363003-5F44-46CA-9EF7-A569EF7DF650}" srcOrd="0" destOrd="0" presId="urn:microsoft.com/office/officeart/2005/8/layout/hProcess9"/>
    <dgm:cxn modelId="{D243018F-476B-466B-94BA-4FB9D8A7B4E5}" srcId="{3F23B78B-944B-4CA3-A5D3-B1EFDD3425B7}" destId="{D1893B0B-FD94-4177-A5A7-3E30A79FF205}" srcOrd="1" destOrd="0" parTransId="{9CF634F2-5640-4BE9-BD01-712A58C0D7BF}" sibTransId="{46AEC7DC-1E9B-45A2-B964-78276E27EBD5}"/>
    <dgm:cxn modelId="{B3134C97-D0F6-4900-B06A-635A4AAC4A0F}" type="presOf" srcId="{7CF62D23-8FC1-4CED-8D75-C94AB820D9B3}" destId="{75970A12-A685-4A9C-98B8-9A6A93D62D79}" srcOrd="0" destOrd="0" presId="urn:microsoft.com/office/officeart/2005/8/layout/hProcess9"/>
    <dgm:cxn modelId="{520E88EB-C7C7-4CB9-A3EE-8283C474A152}" type="presOf" srcId="{D1893B0B-FD94-4177-A5A7-3E30A79FF205}" destId="{FB8FBC88-E0DB-4D5E-919C-3E3A55A53D2E}" srcOrd="0" destOrd="0" presId="urn:microsoft.com/office/officeart/2005/8/layout/hProcess9"/>
    <dgm:cxn modelId="{141B5C29-EAA3-43E9-BEDD-58D1C360D4AC}" type="presParOf" srcId="{AB363003-5F44-46CA-9EF7-A569EF7DF650}" destId="{253831F1-47C5-4E59-8903-FCAAD1DD75B9}" srcOrd="0" destOrd="0" presId="urn:microsoft.com/office/officeart/2005/8/layout/hProcess9"/>
    <dgm:cxn modelId="{9FC412CC-0BFD-4441-B928-077529E95F55}" type="presParOf" srcId="{AB363003-5F44-46CA-9EF7-A569EF7DF650}" destId="{EA276018-93C7-4AAE-97D8-6D5E84626371}" srcOrd="1" destOrd="0" presId="urn:microsoft.com/office/officeart/2005/8/layout/hProcess9"/>
    <dgm:cxn modelId="{98CE99B7-0D77-4C03-AF80-30DA3B4282CF}" type="presParOf" srcId="{EA276018-93C7-4AAE-97D8-6D5E84626371}" destId="{91CDF58C-E083-4672-BD8C-B1DDEE95BA05}" srcOrd="0" destOrd="0" presId="urn:microsoft.com/office/officeart/2005/8/layout/hProcess9"/>
    <dgm:cxn modelId="{718A07CD-7F7F-4807-A66B-635EF66764A5}" type="presParOf" srcId="{EA276018-93C7-4AAE-97D8-6D5E84626371}" destId="{9208456A-8E35-4C35-8B2E-B01D51919618}" srcOrd="1" destOrd="0" presId="urn:microsoft.com/office/officeart/2005/8/layout/hProcess9"/>
    <dgm:cxn modelId="{495389A4-9AA2-4714-91B2-AF3943C32F99}" type="presParOf" srcId="{EA276018-93C7-4AAE-97D8-6D5E84626371}" destId="{FB8FBC88-E0DB-4D5E-919C-3E3A55A53D2E}" srcOrd="2" destOrd="0" presId="urn:microsoft.com/office/officeart/2005/8/layout/hProcess9"/>
    <dgm:cxn modelId="{D79BE137-CDB7-4EAD-A776-3C4D29C45362}" type="presParOf" srcId="{EA276018-93C7-4AAE-97D8-6D5E84626371}" destId="{4C4619FC-467D-4F88-BCD8-8A8FF364ECEE}" srcOrd="3" destOrd="0" presId="urn:microsoft.com/office/officeart/2005/8/layout/hProcess9"/>
    <dgm:cxn modelId="{B393C911-60BD-4248-B7C0-9DDDE7B885D9}" type="presParOf" srcId="{EA276018-93C7-4AAE-97D8-6D5E84626371}" destId="{75970A12-A685-4A9C-98B8-9A6A93D62D7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535E5E-75E8-41B2-9616-50E084030705}" type="doc">
      <dgm:prSet loTypeId="urn:microsoft.com/office/officeart/2005/8/layout/hProcess3" loCatId="process" qsTypeId="urn:microsoft.com/office/officeart/2005/8/quickstyle/simple1" qsCatId="simple" csTypeId="urn:microsoft.com/office/officeart/2005/8/colors/accent1_2" csCatId="accent1" phldr="1"/>
      <dgm:spPr/>
    </dgm:pt>
    <dgm:pt modelId="{A7D689EF-FF96-4AD9-9B93-5ABF641DDE4C}">
      <dgm:prSet phldrT="[Testo]" custT="1"/>
      <dgm:spPr/>
      <dgm:t>
        <a:bodyPr/>
        <a:lstStyle/>
        <a:p>
          <a:r>
            <a:rPr kumimoji="0" lang="it-IT" sz="2400" i="0" u="none" strike="noStrike" cap="none" spc="0" normalizeH="0" baseline="0" noProof="0" dirty="0">
              <a:ln>
                <a:noFill/>
              </a:ln>
              <a:solidFill>
                <a:srgbClr val="FF0000"/>
              </a:solidFill>
              <a:effectLst/>
              <a:uLnTx/>
              <a:uFillTx/>
              <a:latin typeface="+mn-lt"/>
              <a:ea typeface="+mn-ea"/>
              <a:cs typeface="+mn-cs"/>
            </a:rPr>
            <a:t>Schema del processo di valutazione (assessment) del rischio</a:t>
          </a:r>
        </a:p>
      </dgm:t>
    </dgm:pt>
    <dgm:pt modelId="{1EF78B11-8853-402C-B599-4B31D8345852}" type="parTrans" cxnId="{E2587FA6-7EA8-4EE6-A08E-7C8573BC1E75}">
      <dgm:prSet/>
      <dgm:spPr/>
      <dgm:t>
        <a:bodyPr/>
        <a:lstStyle/>
        <a:p>
          <a:endParaRPr lang="it-IT"/>
        </a:p>
      </dgm:t>
    </dgm:pt>
    <dgm:pt modelId="{9968439E-4CD4-4ABE-B1D0-D6AEEF970711}" type="sibTrans" cxnId="{E2587FA6-7EA8-4EE6-A08E-7C8573BC1E75}">
      <dgm:prSet/>
      <dgm:spPr/>
      <dgm:t>
        <a:bodyPr/>
        <a:lstStyle/>
        <a:p>
          <a:endParaRPr lang="it-IT"/>
        </a:p>
      </dgm:t>
    </dgm:pt>
    <dgm:pt modelId="{5FEEC77B-6627-4F66-9109-32842ED7F005}" type="pres">
      <dgm:prSet presAssocID="{77535E5E-75E8-41B2-9616-50E084030705}" presName="Name0" presStyleCnt="0">
        <dgm:presLayoutVars>
          <dgm:dir/>
          <dgm:animLvl val="lvl"/>
          <dgm:resizeHandles val="exact"/>
        </dgm:presLayoutVars>
      </dgm:prSet>
      <dgm:spPr/>
    </dgm:pt>
    <dgm:pt modelId="{C8418DB2-6A67-48CF-BEEC-EFBFC11AB39A}" type="pres">
      <dgm:prSet presAssocID="{77535E5E-75E8-41B2-9616-50E084030705}" presName="dummy" presStyleCnt="0"/>
      <dgm:spPr/>
    </dgm:pt>
    <dgm:pt modelId="{AC109119-5004-44F0-8EE5-841C212956F6}" type="pres">
      <dgm:prSet presAssocID="{77535E5E-75E8-41B2-9616-50E084030705}" presName="linH" presStyleCnt="0"/>
      <dgm:spPr/>
    </dgm:pt>
    <dgm:pt modelId="{BF92D73C-5530-4B8F-BD66-93D447659AF4}" type="pres">
      <dgm:prSet presAssocID="{77535E5E-75E8-41B2-9616-50E084030705}" presName="padding1" presStyleCnt="0"/>
      <dgm:spPr/>
    </dgm:pt>
    <dgm:pt modelId="{889A8871-6411-42A1-A9B9-686D50AA9508}" type="pres">
      <dgm:prSet presAssocID="{A7D689EF-FF96-4AD9-9B93-5ABF641DDE4C}" presName="linV" presStyleCnt="0"/>
      <dgm:spPr/>
    </dgm:pt>
    <dgm:pt modelId="{3B12AF64-1CBF-49FD-B70D-8524C2801CC3}" type="pres">
      <dgm:prSet presAssocID="{A7D689EF-FF96-4AD9-9B93-5ABF641DDE4C}" presName="spVertical1" presStyleCnt="0"/>
      <dgm:spPr/>
    </dgm:pt>
    <dgm:pt modelId="{57944792-4DF5-4247-90E0-1237EEF53E9D}" type="pres">
      <dgm:prSet presAssocID="{A7D689EF-FF96-4AD9-9B93-5ABF641DDE4C}" presName="parTx" presStyleLbl="revTx" presStyleIdx="0" presStyleCnt="1" custScaleY="91922" custLinFactNeighborX="-8468" custLinFactNeighborY="9257">
        <dgm:presLayoutVars>
          <dgm:chMax val="0"/>
          <dgm:chPref val="0"/>
          <dgm:bulletEnabled val="1"/>
        </dgm:presLayoutVars>
      </dgm:prSet>
      <dgm:spPr/>
    </dgm:pt>
    <dgm:pt modelId="{08F1049B-A491-44AA-8799-46AFB537BB95}" type="pres">
      <dgm:prSet presAssocID="{A7D689EF-FF96-4AD9-9B93-5ABF641DDE4C}" presName="spVertical2" presStyleCnt="0"/>
      <dgm:spPr/>
    </dgm:pt>
    <dgm:pt modelId="{89C5CDFF-B17A-4BB3-BABE-A20817B0DFED}" type="pres">
      <dgm:prSet presAssocID="{A7D689EF-FF96-4AD9-9B93-5ABF641DDE4C}" presName="spVertical3" presStyleCnt="0"/>
      <dgm:spPr/>
    </dgm:pt>
    <dgm:pt modelId="{01483B06-239A-4C52-992D-02F016C76475}" type="pres">
      <dgm:prSet presAssocID="{77535E5E-75E8-41B2-9616-50E084030705}" presName="padding2" presStyleCnt="0"/>
      <dgm:spPr/>
    </dgm:pt>
    <dgm:pt modelId="{9B813277-746A-4EE4-837D-2568BE9DB8A8}" type="pres">
      <dgm:prSet presAssocID="{77535E5E-75E8-41B2-9616-50E084030705}" presName="negArrow" presStyleCnt="0"/>
      <dgm:spPr/>
    </dgm:pt>
    <dgm:pt modelId="{928BC580-E0CC-4361-A40E-6664547105B3}" type="pres">
      <dgm:prSet presAssocID="{77535E5E-75E8-41B2-9616-50E084030705}" presName="backgroundArrow" presStyleLbl="node1" presStyleIdx="0" presStyleCnt="1" custLinFactNeighborX="-7294" custLinFactNeighborY="6305"/>
      <dgm:spPr/>
    </dgm:pt>
  </dgm:ptLst>
  <dgm:cxnLst>
    <dgm:cxn modelId="{D61D821E-8B61-4CD9-BCC5-2D968DE1636C}" type="presOf" srcId="{A7D689EF-FF96-4AD9-9B93-5ABF641DDE4C}" destId="{57944792-4DF5-4247-90E0-1237EEF53E9D}" srcOrd="0" destOrd="0" presId="urn:microsoft.com/office/officeart/2005/8/layout/hProcess3"/>
    <dgm:cxn modelId="{E2587FA6-7EA8-4EE6-A08E-7C8573BC1E75}" srcId="{77535E5E-75E8-41B2-9616-50E084030705}" destId="{A7D689EF-FF96-4AD9-9B93-5ABF641DDE4C}" srcOrd="0" destOrd="0" parTransId="{1EF78B11-8853-402C-B599-4B31D8345852}" sibTransId="{9968439E-4CD4-4ABE-B1D0-D6AEEF970711}"/>
    <dgm:cxn modelId="{DC67CEDE-9773-446F-B968-C95C3F5CA96B}" type="presOf" srcId="{77535E5E-75E8-41B2-9616-50E084030705}" destId="{5FEEC77B-6627-4F66-9109-32842ED7F005}" srcOrd="0" destOrd="0" presId="urn:microsoft.com/office/officeart/2005/8/layout/hProcess3"/>
    <dgm:cxn modelId="{2ECA0F8B-0FF9-4295-B668-F3F20CFBC09C}" type="presParOf" srcId="{5FEEC77B-6627-4F66-9109-32842ED7F005}" destId="{C8418DB2-6A67-48CF-BEEC-EFBFC11AB39A}" srcOrd="0" destOrd="0" presId="urn:microsoft.com/office/officeart/2005/8/layout/hProcess3"/>
    <dgm:cxn modelId="{BD0258C7-3FDA-430D-8522-03D81CFA66FF}" type="presParOf" srcId="{5FEEC77B-6627-4F66-9109-32842ED7F005}" destId="{AC109119-5004-44F0-8EE5-841C212956F6}" srcOrd="1" destOrd="0" presId="urn:microsoft.com/office/officeart/2005/8/layout/hProcess3"/>
    <dgm:cxn modelId="{80AC1ABB-7C68-4FCA-9BDF-0A8735E256AC}" type="presParOf" srcId="{AC109119-5004-44F0-8EE5-841C212956F6}" destId="{BF92D73C-5530-4B8F-BD66-93D447659AF4}" srcOrd="0" destOrd="0" presId="urn:microsoft.com/office/officeart/2005/8/layout/hProcess3"/>
    <dgm:cxn modelId="{E3A8C21C-D7A2-4665-9EB2-C6FD2D5706B6}" type="presParOf" srcId="{AC109119-5004-44F0-8EE5-841C212956F6}" destId="{889A8871-6411-42A1-A9B9-686D50AA9508}" srcOrd="1" destOrd="0" presId="urn:microsoft.com/office/officeart/2005/8/layout/hProcess3"/>
    <dgm:cxn modelId="{3D4EA225-A7EF-4C71-838C-B812F9110E6F}" type="presParOf" srcId="{889A8871-6411-42A1-A9B9-686D50AA9508}" destId="{3B12AF64-1CBF-49FD-B70D-8524C2801CC3}" srcOrd="0" destOrd="0" presId="urn:microsoft.com/office/officeart/2005/8/layout/hProcess3"/>
    <dgm:cxn modelId="{D46C9A4E-A674-4604-B09D-8D533A95628F}" type="presParOf" srcId="{889A8871-6411-42A1-A9B9-686D50AA9508}" destId="{57944792-4DF5-4247-90E0-1237EEF53E9D}" srcOrd="1" destOrd="0" presId="urn:microsoft.com/office/officeart/2005/8/layout/hProcess3"/>
    <dgm:cxn modelId="{6FFE9D9E-4BCB-40D7-95EF-BF19D167CE73}" type="presParOf" srcId="{889A8871-6411-42A1-A9B9-686D50AA9508}" destId="{08F1049B-A491-44AA-8799-46AFB537BB95}" srcOrd="2" destOrd="0" presId="urn:microsoft.com/office/officeart/2005/8/layout/hProcess3"/>
    <dgm:cxn modelId="{D624D69F-E6C9-4D2C-8B7A-CEB7212E9017}" type="presParOf" srcId="{889A8871-6411-42A1-A9B9-686D50AA9508}" destId="{89C5CDFF-B17A-4BB3-BABE-A20817B0DFED}" srcOrd="3" destOrd="0" presId="urn:microsoft.com/office/officeart/2005/8/layout/hProcess3"/>
    <dgm:cxn modelId="{071F42E5-C703-41A0-92E5-B6E720E1F54B}" type="presParOf" srcId="{AC109119-5004-44F0-8EE5-841C212956F6}" destId="{01483B06-239A-4C52-992D-02F016C76475}" srcOrd="2" destOrd="0" presId="urn:microsoft.com/office/officeart/2005/8/layout/hProcess3"/>
    <dgm:cxn modelId="{1BD46FC5-6DDB-4B84-9122-049A4C5DCF59}" type="presParOf" srcId="{AC109119-5004-44F0-8EE5-841C212956F6}" destId="{9B813277-746A-4EE4-837D-2568BE9DB8A8}" srcOrd="3" destOrd="0" presId="urn:microsoft.com/office/officeart/2005/8/layout/hProcess3"/>
    <dgm:cxn modelId="{949357BF-E37C-4C28-ACA1-FE87A2927C15}" type="presParOf" srcId="{AC109119-5004-44F0-8EE5-841C212956F6}" destId="{928BC580-E0CC-4361-A40E-6664547105B3}"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535E5E-75E8-41B2-9616-50E084030705}" type="doc">
      <dgm:prSet loTypeId="urn:microsoft.com/office/officeart/2005/8/layout/hProcess3" loCatId="process" qsTypeId="urn:microsoft.com/office/officeart/2005/8/quickstyle/simple1" qsCatId="simple" csTypeId="urn:microsoft.com/office/officeart/2005/8/colors/accent1_2" csCatId="accent1" phldr="1"/>
      <dgm:spPr/>
    </dgm:pt>
    <dgm:pt modelId="{A7D689EF-FF96-4AD9-9B93-5ABF641DDE4C}">
      <dgm:prSet phldrT="[Testo]" custT="1"/>
      <dgm:spPr/>
      <dgm:t>
        <a:bodyPr/>
        <a:lstStyle/>
        <a:p>
          <a:r>
            <a:rPr lang="it-IT" sz="2400" b="0" dirty="0">
              <a:solidFill>
                <a:srgbClr val="FF0000"/>
              </a:solidFill>
              <a:effectLst/>
            </a:rPr>
            <a:t>Schema del processo di trattamento del rischio</a:t>
          </a:r>
        </a:p>
      </dgm:t>
    </dgm:pt>
    <dgm:pt modelId="{1EF78B11-8853-402C-B599-4B31D8345852}" type="parTrans" cxnId="{E2587FA6-7EA8-4EE6-A08E-7C8573BC1E75}">
      <dgm:prSet/>
      <dgm:spPr/>
      <dgm:t>
        <a:bodyPr/>
        <a:lstStyle/>
        <a:p>
          <a:endParaRPr lang="it-IT"/>
        </a:p>
      </dgm:t>
    </dgm:pt>
    <dgm:pt modelId="{9968439E-4CD4-4ABE-B1D0-D6AEEF970711}" type="sibTrans" cxnId="{E2587FA6-7EA8-4EE6-A08E-7C8573BC1E75}">
      <dgm:prSet/>
      <dgm:spPr/>
      <dgm:t>
        <a:bodyPr/>
        <a:lstStyle/>
        <a:p>
          <a:endParaRPr lang="it-IT"/>
        </a:p>
      </dgm:t>
    </dgm:pt>
    <dgm:pt modelId="{5FEEC77B-6627-4F66-9109-32842ED7F005}" type="pres">
      <dgm:prSet presAssocID="{77535E5E-75E8-41B2-9616-50E084030705}" presName="Name0" presStyleCnt="0">
        <dgm:presLayoutVars>
          <dgm:dir/>
          <dgm:animLvl val="lvl"/>
          <dgm:resizeHandles val="exact"/>
        </dgm:presLayoutVars>
      </dgm:prSet>
      <dgm:spPr/>
    </dgm:pt>
    <dgm:pt modelId="{C8418DB2-6A67-48CF-BEEC-EFBFC11AB39A}" type="pres">
      <dgm:prSet presAssocID="{77535E5E-75E8-41B2-9616-50E084030705}" presName="dummy" presStyleCnt="0"/>
      <dgm:spPr/>
    </dgm:pt>
    <dgm:pt modelId="{AC109119-5004-44F0-8EE5-841C212956F6}" type="pres">
      <dgm:prSet presAssocID="{77535E5E-75E8-41B2-9616-50E084030705}" presName="linH" presStyleCnt="0"/>
      <dgm:spPr/>
    </dgm:pt>
    <dgm:pt modelId="{BF92D73C-5530-4B8F-BD66-93D447659AF4}" type="pres">
      <dgm:prSet presAssocID="{77535E5E-75E8-41B2-9616-50E084030705}" presName="padding1" presStyleCnt="0"/>
      <dgm:spPr/>
    </dgm:pt>
    <dgm:pt modelId="{889A8871-6411-42A1-A9B9-686D50AA9508}" type="pres">
      <dgm:prSet presAssocID="{A7D689EF-FF96-4AD9-9B93-5ABF641DDE4C}" presName="linV" presStyleCnt="0"/>
      <dgm:spPr/>
    </dgm:pt>
    <dgm:pt modelId="{3B12AF64-1CBF-49FD-B70D-8524C2801CC3}" type="pres">
      <dgm:prSet presAssocID="{A7D689EF-FF96-4AD9-9B93-5ABF641DDE4C}" presName="spVertical1" presStyleCnt="0"/>
      <dgm:spPr/>
    </dgm:pt>
    <dgm:pt modelId="{57944792-4DF5-4247-90E0-1237EEF53E9D}" type="pres">
      <dgm:prSet presAssocID="{A7D689EF-FF96-4AD9-9B93-5ABF641DDE4C}" presName="parTx" presStyleLbl="revTx" presStyleIdx="0" presStyleCnt="1" custScaleX="106875">
        <dgm:presLayoutVars>
          <dgm:chMax val="0"/>
          <dgm:chPref val="0"/>
          <dgm:bulletEnabled val="1"/>
        </dgm:presLayoutVars>
      </dgm:prSet>
      <dgm:spPr/>
    </dgm:pt>
    <dgm:pt modelId="{08F1049B-A491-44AA-8799-46AFB537BB95}" type="pres">
      <dgm:prSet presAssocID="{A7D689EF-FF96-4AD9-9B93-5ABF641DDE4C}" presName="spVertical2" presStyleCnt="0"/>
      <dgm:spPr/>
    </dgm:pt>
    <dgm:pt modelId="{89C5CDFF-B17A-4BB3-BABE-A20817B0DFED}" type="pres">
      <dgm:prSet presAssocID="{A7D689EF-FF96-4AD9-9B93-5ABF641DDE4C}" presName="spVertical3" presStyleCnt="0"/>
      <dgm:spPr/>
    </dgm:pt>
    <dgm:pt modelId="{01483B06-239A-4C52-992D-02F016C76475}" type="pres">
      <dgm:prSet presAssocID="{77535E5E-75E8-41B2-9616-50E084030705}" presName="padding2" presStyleCnt="0"/>
      <dgm:spPr/>
    </dgm:pt>
    <dgm:pt modelId="{9B813277-746A-4EE4-837D-2568BE9DB8A8}" type="pres">
      <dgm:prSet presAssocID="{77535E5E-75E8-41B2-9616-50E084030705}" presName="negArrow" presStyleCnt="0"/>
      <dgm:spPr/>
    </dgm:pt>
    <dgm:pt modelId="{928BC580-E0CC-4361-A40E-6664547105B3}" type="pres">
      <dgm:prSet presAssocID="{77535E5E-75E8-41B2-9616-50E084030705}" presName="backgroundArrow" presStyleLbl="node1" presStyleIdx="0" presStyleCnt="1" custLinFactNeighborX="0" custLinFactNeighborY="-6"/>
      <dgm:spPr/>
    </dgm:pt>
  </dgm:ptLst>
  <dgm:cxnLst>
    <dgm:cxn modelId="{E2587FA6-7EA8-4EE6-A08E-7C8573BC1E75}" srcId="{77535E5E-75E8-41B2-9616-50E084030705}" destId="{A7D689EF-FF96-4AD9-9B93-5ABF641DDE4C}" srcOrd="0" destOrd="0" parTransId="{1EF78B11-8853-402C-B599-4B31D8345852}" sibTransId="{9968439E-4CD4-4ABE-B1D0-D6AEEF970711}"/>
    <dgm:cxn modelId="{C1F0C9B5-0B78-4679-B0EE-DCA3DF98DEB5}" type="presOf" srcId="{77535E5E-75E8-41B2-9616-50E084030705}" destId="{5FEEC77B-6627-4F66-9109-32842ED7F005}" srcOrd="0" destOrd="0" presId="urn:microsoft.com/office/officeart/2005/8/layout/hProcess3"/>
    <dgm:cxn modelId="{EA5E0BE4-DF60-4B1C-A0C3-7DAB9986E27C}" type="presOf" srcId="{A7D689EF-FF96-4AD9-9B93-5ABF641DDE4C}" destId="{57944792-4DF5-4247-90E0-1237EEF53E9D}" srcOrd="0" destOrd="0" presId="urn:microsoft.com/office/officeart/2005/8/layout/hProcess3"/>
    <dgm:cxn modelId="{7FB0BC3C-B222-4900-B4B0-048FBEA0E9E8}" type="presParOf" srcId="{5FEEC77B-6627-4F66-9109-32842ED7F005}" destId="{C8418DB2-6A67-48CF-BEEC-EFBFC11AB39A}" srcOrd="0" destOrd="0" presId="urn:microsoft.com/office/officeart/2005/8/layout/hProcess3"/>
    <dgm:cxn modelId="{16507476-3668-4B66-A7D7-F2D8DFDF7E05}" type="presParOf" srcId="{5FEEC77B-6627-4F66-9109-32842ED7F005}" destId="{AC109119-5004-44F0-8EE5-841C212956F6}" srcOrd="1" destOrd="0" presId="urn:microsoft.com/office/officeart/2005/8/layout/hProcess3"/>
    <dgm:cxn modelId="{9A5B831C-0DCE-45FB-A358-18BA694320DE}" type="presParOf" srcId="{AC109119-5004-44F0-8EE5-841C212956F6}" destId="{BF92D73C-5530-4B8F-BD66-93D447659AF4}" srcOrd="0" destOrd="0" presId="urn:microsoft.com/office/officeart/2005/8/layout/hProcess3"/>
    <dgm:cxn modelId="{41E49255-B173-4DA0-8144-3997BE6141B0}" type="presParOf" srcId="{AC109119-5004-44F0-8EE5-841C212956F6}" destId="{889A8871-6411-42A1-A9B9-686D50AA9508}" srcOrd="1" destOrd="0" presId="urn:microsoft.com/office/officeart/2005/8/layout/hProcess3"/>
    <dgm:cxn modelId="{7A8AF3DB-414C-485E-9B5C-63DD3E9F882F}" type="presParOf" srcId="{889A8871-6411-42A1-A9B9-686D50AA9508}" destId="{3B12AF64-1CBF-49FD-B70D-8524C2801CC3}" srcOrd="0" destOrd="0" presId="urn:microsoft.com/office/officeart/2005/8/layout/hProcess3"/>
    <dgm:cxn modelId="{1DC81DF8-A49A-4836-BC84-99A2E892C59D}" type="presParOf" srcId="{889A8871-6411-42A1-A9B9-686D50AA9508}" destId="{57944792-4DF5-4247-90E0-1237EEF53E9D}" srcOrd="1" destOrd="0" presId="urn:microsoft.com/office/officeart/2005/8/layout/hProcess3"/>
    <dgm:cxn modelId="{F23EF2D1-88AB-49EE-BD14-7A8DC80552E3}" type="presParOf" srcId="{889A8871-6411-42A1-A9B9-686D50AA9508}" destId="{08F1049B-A491-44AA-8799-46AFB537BB95}" srcOrd="2" destOrd="0" presId="urn:microsoft.com/office/officeart/2005/8/layout/hProcess3"/>
    <dgm:cxn modelId="{B27BDEB3-BBAF-40F1-BCE1-403A73707B45}" type="presParOf" srcId="{889A8871-6411-42A1-A9B9-686D50AA9508}" destId="{89C5CDFF-B17A-4BB3-BABE-A20817B0DFED}" srcOrd="3" destOrd="0" presId="urn:microsoft.com/office/officeart/2005/8/layout/hProcess3"/>
    <dgm:cxn modelId="{112705A4-F3F3-42E9-8673-3177A1E730D6}" type="presParOf" srcId="{AC109119-5004-44F0-8EE5-841C212956F6}" destId="{01483B06-239A-4C52-992D-02F016C76475}" srcOrd="2" destOrd="0" presId="urn:microsoft.com/office/officeart/2005/8/layout/hProcess3"/>
    <dgm:cxn modelId="{385AC163-2DEB-4708-A11F-C3E4852054FF}" type="presParOf" srcId="{AC109119-5004-44F0-8EE5-841C212956F6}" destId="{9B813277-746A-4EE4-837D-2568BE9DB8A8}" srcOrd="3" destOrd="0" presId="urn:microsoft.com/office/officeart/2005/8/layout/hProcess3"/>
    <dgm:cxn modelId="{07C40634-1608-4579-9E0A-39D550C7445E}" type="presParOf" srcId="{AC109119-5004-44F0-8EE5-841C212956F6}" destId="{928BC580-E0CC-4361-A40E-6664547105B3}"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2C835-3141-4649-B481-69261AB6EB6A}">
      <dsp:nvSpPr>
        <dsp:cNvPr id="0" name=""/>
        <dsp:cNvSpPr/>
      </dsp:nvSpPr>
      <dsp:spPr>
        <a:xfrm>
          <a:off x="1624667" y="792076"/>
          <a:ext cx="2087294" cy="208729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it-IT" sz="4600" kern="1200" dirty="0"/>
            <a:t>GDPR</a:t>
          </a:r>
        </a:p>
      </dsp:txBody>
      <dsp:txXfrm>
        <a:off x="1930344" y="1097753"/>
        <a:ext cx="1475940" cy="1475940"/>
      </dsp:txXfrm>
    </dsp:sp>
    <dsp:sp modelId="{4E74AF0F-3028-374F-8FE9-8591DF1DC60C}">
      <dsp:nvSpPr>
        <dsp:cNvPr id="0" name=""/>
        <dsp:cNvSpPr/>
      </dsp:nvSpPr>
      <dsp:spPr>
        <a:xfrm>
          <a:off x="2163591" y="372"/>
          <a:ext cx="1043647" cy="1043647"/>
        </a:xfrm>
        <a:prstGeom prst="ellipse">
          <a:avLst/>
        </a:prstGeom>
        <a:gradFill rotWithShape="0">
          <a:gsLst>
            <a:gs pos="0">
              <a:schemeClr val="accent3">
                <a:alpha val="50000"/>
                <a:hueOff val="271060"/>
                <a:satOff val="10000"/>
                <a:lumOff val="-1471"/>
                <a:alphaOff val="0"/>
                <a:satMod val="103000"/>
                <a:lumMod val="102000"/>
                <a:tint val="94000"/>
              </a:schemeClr>
            </a:gs>
            <a:gs pos="50000">
              <a:schemeClr val="accent3">
                <a:alpha val="50000"/>
                <a:hueOff val="271060"/>
                <a:satOff val="10000"/>
                <a:lumOff val="-1471"/>
                <a:alphaOff val="0"/>
                <a:satMod val="110000"/>
                <a:lumMod val="100000"/>
                <a:shade val="100000"/>
              </a:schemeClr>
            </a:gs>
            <a:gs pos="100000">
              <a:schemeClr val="accent3">
                <a:alpha val="50000"/>
                <a:hueOff val="271060"/>
                <a:satOff val="10000"/>
                <a:lumOff val="-147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t>ISO27001</a:t>
          </a:r>
        </a:p>
      </dsp:txBody>
      <dsp:txXfrm>
        <a:off x="2316430" y="153211"/>
        <a:ext cx="737969" cy="737969"/>
      </dsp:txXfrm>
    </dsp:sp>
    <dsp:sp modelId="{B162B9AE-8A1C-2642-9E8E-22B888596AA9}">
      <dsp:nvSpPr>
        <dsp:cNvPr id="0" name=""/>
        <dsp:cNvSpPr/>
      </dsp:nvSpPr>
      <dsp:spPr>
        <a:xfrm>
          <a:off x="2962573" y="259977"/>
          <a:ext cx="1043647" cy="1043647"/>
        </a:xfrm>
        <a:prstGeom prst="ellipse">
          <a:avLst/>
        </a:prstGeom>
        <a:gradFill rotWithShape="0">
          <a:gsLst>
            <a:gs pos="0">
              <a:schemeClr val="accent3">
                <a:alpha val="50000"/>
                <a:hueOff val="542120"/>
                <a:satOff val="20000"/>
                <a:lumOff val="-2941"/>
                <a:alphaOff val="0"/>
                <a:satMod val="103000"/>
                <a:lumMod val="102000"/>
                <a:tint val="94000"/>
              </a:schemeClr>
            </a:gs>
            <a:gs pos="50000">
              <a:schemeClr val="accent3">
                <a:alpha val="50000"/>
                <a:hueOff val="542120"/>
                <a:satOff val="20000"/>
                <a:lumOff val="-2941"/>
                <a:alphaOff val="0"/>
                <a:satMod val="110000"/>
                <a:lumMod val="100000"/>
                <a:shade val="100000"/>
              </a:schemeClr>
            </a:gs>
            <a:gs pos="100000">
              <a:schemeClr val="accent3">
                <a:alpha val="50000"/>
                <a:hueOff val="542120"/>
                <a:satOff val="20000"/>
                <a:lumOff val="-294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t>ISO 31000</a:t>
          </a:r>
        </a:p>
      </dsp:txBody>
      <dsp:txXfrm>
        <a:off x="3115412" y="412816"/>
        <a:ext cx="737969" cy="737969"/>
      </dsp:txXfrm>
    </dsp:sp>
    <dsp:sp modelId="{DDAE8CDC-6D5C-B94A-827D-D777E6B332F4}">
      <dsp:nvSpPr>
        <dsp:cNvPr id="0" name=""/>
        <dsp:cNvSpPr/>
      </dsp:nvSpPr>
      <dsp:spPr>
        <a:xfrm>
          <a:off x="3456370" y="939631"/>
          <a:ext cx="1043647" cy="1043647"/>
        </a:xfrm>
        <a:prstGeom prst="ellipse">
          <a:avLst/>
        </a:prstGeom>
        <a:gradFill rotWithShape="0">
          <a:gsLst>
            <a:gs pos="0">
              <a:schemeClr val="accent3">
                <a:alpha val="50000"/>
                <a:hueOff val="813180"/>
                <a:satOff val="30000"/>
                <a:lumOff val="-4412"/>
                <a:alphaOff val="0"/>
                <a:satMod val="103000"/>
                <a:lumMod val="102000"/>
                <a:tint val="94000"/>
              </a:schemeClr>
            </a:gs>
            <a:gs pos="50000">
              <a:schemeClr val="accent3">
                <a:alpha val="50000"/>
                <a:hueOff val="813180"/>
                <a:satOff val="30000"/>
                <a:lumOff val="-4412"/>
                <a:alphaOff val="0"/>
                <a:satMod val="110000"/>
                <a:lumMod val="100000"/>
                <a:shade val="100000"/>
              </a:schemeClr>
            </a:gs>
            <a:gs pos="100000">
              <a:schemeClr val="accent3">
                <a:alpha val="50000"/>
                <a:hueOff val="813180"/>
                <a:satOff val="30000"/>
                <a:lumOff val="-441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t>ISO19011 17021-1</a:t>
          </a:r>
        </a:p>
      </dsp:txBody>
      <dsp:txXfrm>
        <a:off x="3609209" y="1092470"/>
        <a:ext cx="737969" cy="737969"/>
      </dsp:txXfrm>
    </dsp:sp>
    <dsp:sp modelId="{8D02D9BC-8B7F-0E4D-988D-ECE27D820BAA}">
      <dsp:nvSpPr>
        <dsp:cNvPr id="0" name=""/>
        <dsp:cNvSpPr/>
      </dsp:nvSpPr>
      <dsp:spPr>
        <a:xfrm>
          <a:off x="3456370" y="1779730"/>
          <a:ext cx="1043647" cy="1043647"/>
        </a:xfrm>
        <a:prstGeom prst="ellipse">
          <a:avLst/>
        </a:prstGeom>
        <a:gradFill rotWithShape="0">
          <a:gsLst>
            <a:gs pos="0">
              <a:schemeClr val="accent3">
                <a:alpha val="50000"/>
                <a:hueOff val="1084240"/>
                <a:satOff val="40000"/>
                <a:lumOff val="-5882"/>
                <a:alphaOff val="0"/>
                <a:satMod val="103000"/>
                <a:lumMod val="102000"/>
                <a:tint val="94000"/>
              </a:schemeClr>
            </a:gs>
            <a:gs pos="50000">
              <a:schemeClr val="accent3">
                <a:alpha val="50000"/>
                <a:hueOff val="1084240"/>
                <a:satOff val="40000"/>
                <a:lumOff val="-5882"/>
                <a:alphaOff val="0"/>
                <a:satMod val="110000"/>
                <a:lumMod val="100000"/>
                <a:shade val="100000"/>
              </a:schemeClr>
            </a:gs>
            <a:gs pos="100000">
              <a:schemeClr val="accent3">
                <a:alpha val="50000"/>
                <a:hueOff val="1084240"/>
                <a:satOff val="40000"/>
                <a:lumOff val="-588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t>ISO 22301</a:t>
          </a:r>
        </a:p>
      </dsp:txBody>
      <dsp:txXfrm>
        <a:off x="3609209" y="1932569"/>
        <a:ext cx="737969" cy="737969"/>
      </dsp:txXfrm>
    </dsp:sp>
    <dsp:sp modelId="{DB599A19-E600-CA4E-8490-C4130ECE34C0}">
      <dsp:nvSpPr>
        <dsp:cNvPr id="0" name=""/>
        <dsp:cNvSpPr/>
      </dsp:nvSpPr>
      <dsp:spPr>
        <a:xfrm>
          <a:off x="2962573" y="2459385"/>
          <a:ext cx="1043647" cy="1043647"/>
        </a:xfrm>
        <a:prstGeom prst="ellipse">
          <a:avLst/>
        </a:prstGeom>
        <a:gradFill rotWithShape="0">
          <a:gsLst>
            <a:gs pos="0">
              <a:schemeClr val="accent3">
                <a:alpha val="50000"/>
                <a:hueOff val="1355300"/>
                <a:satOff val="50000"/>
                <a:lumOff val="-7353"/>
                <a:alphaOff val="0"/>
                <a:satMod val="103000"/>
                <a:lumMod val="102000"/>
                <a:tint val="94000"/>
              </a:schemeClr>
            </a:gs>
            <a:gs pos="50000">
              <a:schemeClr val="accent3">
                <a:alpha val="50000"/>
                <a:hueOff val="1355300"/>
                <a:satOff val="50000"/>
                <a:lumOff val="-7353"/>
                <a:alphaOff val="0"/>
                <a:satMod val="110000"/>
                <a:lumMod val="100000"/>
                <a:shade val="100000"/>
              </a:schemeClr>
            </a:gs>
            <a:gs pos="100000">
              <a:schemeClr val="accent3">
                <a:alpha val="50000"/>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t>ISO 25024</a:t>
          </a:r>
        </a:p>
      </dsp:txBody>
      <dsp:txXfrm>
        <a:off x="3115412" y="2612224"/>
        <a:ext cx="737969" cy="737969"/>
      </dsp:txXfrm>
    </dsp:sp>
    <dsp:sp modelId="{ABB43841-8F7C-054D-B182-2E82A601E58D}">
      <dsp:nvSpPr>
        <dsp:cNvPr id="0" name=""/>
        <dsp:cNvSpPr/>
      </dsp:nvSpPr>
      <dsp:spPr>
        <a:xfrm>
          <a:off x="2163591" y="2718990"/>
          <a:ext cx="1043647" cy="1043647"/>
        </a:xfrm>
        <a:prstGeom prst="ellipse">
          <a:avLst/>
        </a:prstGeom>
        <a:gradFill rotWithShape="0">
          <a:gsLst>
            <a:gs pos="0">
              <a:schemeClr val="accent3">
                <a:alpha val="50000"/>
                <a:hueOff val="1626359"/>
                <a:satOff val="60000"/>
                <a:lumOff val="-8824"/>
                <a:alphaOff val="0"/>
                <a:satMod val="103000"/>
                <a:lumMod val="102000"/>
                <a:tint val="94000"/>
              </a:schemeClr>
            </a:gs>
            <a:gs pos="50000">
              <a:schemeClr val="accent3">
                <a:alpha val="50000"/>
                <a:hueOff val="1626359"/>
                <a:satOff val="60000"/>
                <a:lumOff val="-8824"/>
                <a:alphaOff val="0"/>
                <a:satMod val="110000"/>
                <a:lumMod val="100000"/>
                <a:shade val="100000"/>
              </a:schemeClr>
            </a:gs>
            <a:gs pos="100000">
              <a:schemeClr val="accent3">
                <a:alpha val="50000"/>
                <a:hueOff val="1626359"/>
                <a:satOff val="60000"/>
                <a:lumOff val="-882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t>ISO</a:t>
          </a:r>
          <a:r>
            <a:rPr lang="it-IT" sz="1400" kern="1200" baseline="0" dirty="0"/>
            <a:t> 9001</a:t>
          </a:r>
          <a:endParaRPr lang="it-IT" sz="1400" kern="1200" dirty="0"/>
        </a:p>
      </dsp:txBody>
      <dsp:txXfrm>
        <a:off x="2316430" y="2871829"/>
        <a:ext cx="737969" cy="737969"/>
      </dsp:txXfrm>
    </dsp:sp>
    <dsp:sp modelId="{36783ECC-1E27-764C-8C88-2AEC3D8C0F84}">
      <dsp:nvSpPr>
        <dsp:cNvPr id="0" name=""/>
        <dsp:cNvSpPr/>
      </dsp:nvSpPr>
      <dsp:spPr>
        <a:xfrm>
          <a:off x="1364609" y="2459385"/>
          <a:ext cx="1043647" cy="1043647"/>
        </a:xfrm>
        <a:prstGeom prst="ellipse">
          <a:avLst/>
        </a:prstGeom>
        <a:gradFill rotWithShape="0">
          <a:gsLst>
            <a:gs pos="0">
              <a:schemeClr val="accent3">
                <a:alpha val="50000"/>
                <a:hueOff val="1897419"/>
                <a:satOff val="70000"/>
                <a:lumOff val="-10294"/>
                <a:alphaOff val="0"/>
                <a:satMod val="103000"/>
                <a:lumMod val="102000"/>
                <a:tint val="94000"/>
              </a:schemeClr>
            </a:gs>
            <a:gs pos="50000">
              <a:schemeClr val="accent3">
                <a:alpha val="50000"/>
                <a:hueOff val="1897419"/>
                <a:satOff val="70000"/>
                <a:lumOff val="-10294"/>
                <a:alphaOff val="0"/>
                <a:satMod val="110000"/>
                <a:lumMod val="100000"/>
                <a:shade val="100000"/>
              </a:schemeClr>
            </a:gs>
            <a:gs pos="100000">
              <a:schemeClr val="accent3">
                <a:alpha val="50000"/>
                <a:hueOff val="1897419"/>
                <a:satOff val="70000"/>
                <a:lumOff val="-1029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t>ISO 2859-10</a:t>
          </a:r>
        </a:p>
      </dsp:txBody>
      <dsp:txXfrm>
        <a:off x="1517448" y="2612224"/>
        <a:ext cx="737969" cy="737969"/>
      </dsp:txXfrm>
    </dsp:sp>
    <dsp:sp modelId="{453D0711-1AEC-8A40-9D70-CF5E030C0271}">
      <dsp:nvSpPr>
        <dsp:cNvPr id="0" name=""/>
        <dsp:cNvSpPr/>
      </dsp:nvSpPr>
      <dsp:spPr>
        <a:xfrm>
          <a:off x="870811" y="1779730"/>
          <a:ext cx="1043647" cy="1043647"/>
        </a:xfrm>
        <a:prstGeom prst="ellipse">
          <a:avLst/>
        </a:prstGeom>
        <a:gradFill rotWithShape="0">
          <a:gsLst>
            <a:gs pos="0">
              <a:schemeClr val="accent3">
                <a:alpha val="50000"/>
                <a:hueOff val="2168479"/>
                <a:satOff val="80000"/>
                <a:lumOff val="-11765"/>
                <a:alphaOff val="0"/>
                <a:satMod val="103000"/>
                <a:lumMod val="102000"/>
                <a:tint val="94000"/>
              </a:schemeClr>
            </a:gs>
            <a:gs pos="50000">
              <a:schemeClr val="accent3">
                <a:alpha val="50000"/>
                <a:hueOff val="2168479"/>
                <a:satOff val="80000"/>
                <a:lumOff val="-11765"/>
                <a:alphaOff val="0"/>
                <a:satMod val="110000"/>
                <a:lumMod val="100000"/>
                <a:shade val="100000"/>
              </a:schemeClr>
            </a:gs>
            <a:gs pos="100000">
              <a:schemeClr val="accent3">
                <a:alpha val="50000"/>
                <a:hueOff val="2168479"/>
                <a:satOff val="80000"/>
                <a:lumOff val="-1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t>ISO 29100</a:t>
          </a:r>
        </a:p>
      </dsp:txBody>
      <dsp:txXfrm>
        <a:off x="1023650" y="1932569"/>
        <a:ext cx="737969" cy="737969"/>
      </dsp:txXfrm>
    </dsp:sp>
    <dsp:sp modelId="{BF89A79F-39D1-124C-97C3-29522AF71861}">
      <dsp:nvSpPr>
        <dsp:cNvPr id="0" name=""/>
        <dsp:cNvSpPr/>
      </dsp:nvSpPr>
      <dsp:spPr>
        <a:xfrm>
          <a:off x="870811" y="939631"/>
          <a:ext cx="1043647" cy="1043647"/>
        </a:xfrm>
        <a:prstGeom prst="ellipse">
          <a:avLst/>
        </a:prstGeom>
        <a:gradFill rotWithShape="0">
          <a:gsLst>
            <a:gs pos="0">
              <a:schemeClr val="accent3">
                <a:alpha val="50000"/>
                <a:hueOff val="2439539"/>
                <a:satOff val="90000"/>
                <a:lumOff val="-13235"/>
                <a:alphaOff val="0"/>
                <a:satMod val="103000"/>
                <a:lumMod val="102000"/>
                <a:tint val="94000"/>
              </a:schemeClr>
            </a:gs>
            <a:gs pos="50000">
              <a:schemeClr val="accent3">
                <a:alpha val="50000"/>
                <a:hueOff val="2439539"/>
                <a:satOff val="90000"/>
                <a:lumOff val="-13235"/>
                <a:alphaOff val="0"/>
                <a:satMod val="110000"/>
                <a:lumMod val="100000"/>
                <a:shade val="100000"/>
              </a:schemeClr>
            </a:gs>
            <a:gs pos="100000">
              <a:schemeClr val="accent3">
                <a:alpha val="50000"/>
                <a:hueOff val="2439539"/>
                <a:satOff val="90000"/>
                <a:lumOff val="-1323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t>ISO 29134</a:t>
          </a:r>
        </a:p>
      </dsp:txBody>
      <dsp:txXfrm>
        <a:off x="1023650" y="1092470"/>
        <a:ext cx="737969" cy="737969"/>
      </dsp:txXfrm>
    </dsp:sp>
    <dsp:sp modelId="{5EB0AB37-06D7-FC4B-B865-0C1F2680F60A}">
      <dsp:nvSpPr>
        <dsp:cNvPr id="0" name=""/>
        <dsp:cNvSpPr/>
      </dsp:nvSpPr>
      <dsp:spPr>
        <a:xfrm>
          <a:off x="1364609" y="259977"/>
          <a:ext cx="1043647" cy="1043647"/>
        </a:xfrm>
        <a:prstGeom prst="ellipse">
          <a:avLst/>
        </a:prstGeom>
        <a:gradFill rotWithShape="0">
          <a:gsLst>
            <a:gs pos="0">
              <a:schemeClr val="accent3">
                <a:alpha val="50000"/>
                <a:hueOff val="2710599"/>
                <a:satOff val="100000"/>
                <a:lumOff val="-14706"/>
                <a:alphaOff val="0"/>
                <a:satMod val="103000"/>
                <a:lumMod val="102000"/>
                <a:tint val="94000"/>
              </a:schemeClr>
            </a:gs>
            <a:gs pos="50000">
              <a:schemeClr val="accent3">
                <a:alpha val="50000"/>
                <a:hueOff val="2710599"/>
                <a:satOff val="100000"/>
                <a:lumOff val="-14706"/>
                <a:alphaOff val="0"/>
                <a:satMod val="110000"/>
                <a:lumMod val="100000"/>
                <a:shade val="100000"/>
              </a:schemeClr>
            </a:gs>
            <a:gs pos="100000">
              <a:schemeClr val="accent3">
                <a:alpha val="50000"/>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t>ISO 27018</a:t>
          </a:r>
        </a:p>
      </dsp:txBody>
      <dsp:txXfrm>
        <a:off x="1517448" y="412816"/>
        <a:ext cx="737969" cy="737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B1B10-9DFD-443F-917B-3D842E5895BE}">
      <dsp:nvSpPr>
        <dsp:cNvPr id="0" name=""/>
        <dsp:cNvSpPr/>
      </dsp:nvSpPr>
      <dsp:spPr>
        <a:xfrm>
          <a:off x="342899" y="0"/>
          <a:ext cx="3886200" cy="3048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70253-D741-4DE5-BAAE-FDD5BDDCD2F2}">
      <dsp:nvSpPr>
        <dsp:cNvPr id="0" name=""/>
        <dsp:cNvSpPr/>
      </dsp:nvSpPr>
      <dsp:spPr>
        <a:xfrm>
          <a:off x="4911" y="914400"/>
          <a:ext cx="1471612" cy="1219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Risk</a:t>
          </a:r>
        </a:p>
        <a:p>
          <a:pPr marL="0" lvl="0" indent="0" algn="ctr" defTabSz="844550">
            <a:lnSpc>
              <a:spcPct val="90000"/>
            </a:lnSpc>
            <a:spcBef>
              <a:spcPct val="0"/>
            </a:spcBef>
            <a:spcAft>
              <a:spcPct val="35000"/>
            </a:spcAft>
            <a:buNone/>
          </a:pPr>
          <a:r>
            <a:rPr lang="it-IT" sz="1900" kern="1200" dirty="0"/>
            <a:t>Assessment</a:t>
          </a:r>
        </a:p>
      </dsp:txBody>
      <dsp:txXfrm>
        <a:off x="64427" y="973916"/>
        <a:ext cx="1352580" cy="1100168"/>
      </dsp:txXfrm>
    </dsp:sp>
    <dsp:sp modelId="{F7693874-08F1-41BE-96A5-91C90D62764D}">
      <dsp:nvSpPr>
        <dsp:cNvPr id="0" name=""/>
        <dsp:cNvSpPr/>
      </dsp:nvSpPr>
      <dsp:spPr>
        <a:xfrm>
          <a:off x="1550193" y="914400"/>
          <a:ext cx="1471612" cy="1219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Controlli</a:t>
          </a:r>
        </a:p>
      </dsp:txBody>
      <dsp:txXfrm>
        <a:off x="1609709" y="973916"/>
        <a:ext cx="1352580" cy="1100168"/>
      </dsp:txXfrm>
    </dsp:sp>
    <dsp:sp modelId="{94848963-29B7-4922-81FD-48C2F5600484}">
      <dsp:nvSpPr>
        <dsp:cNvPr id="0" name=""/>
        <dsp:cNvSpPr/>
      </dsp:nvSpPr>
      <dsp:spPr>
        <a:xfrm>
          <a:off x="3095476" y="914400"/>
          <a:ext cx="1471612" cy="1219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Metriche</a:t>
          </a:r>
        </a:p>
      </dsp:txBody>
      <dsp:txXfrm>
        <a:off x="3154992" y="973916"/>
        <a:ext cx="1352580" cy="1100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E228D-E67A-46EE-8AD4-2E98B497A65D}">
      <dsp:nvSpPr>
        <dsp:cNvPr id="0" name=""/>
        <dsp:cNvSpPr/>
      </dsp:nvSpPr>
      <dsp:spPr>
        <a:xfrm>
          <a:off x="1213694" y="268322"/>
          <a:ext cx="3251161" cy="1129085"/>
        </a:xfrm>
        <a:prstGeom prst="ellipse">
          <a:avLst/>
        </a:prstGeom>
        <a:solidFill>
          <a:srgbClr val="FFC000">
            <a:tint val="50000"/>
            <a:alpha val="40000"/>
            <a:hueOff val="0"/>
            <a:satOff val="0"/>
            <a:lumOff val="0"/>
            <a:alphaOff val="0"/>
          </a:srgb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0775DDBD-4F96-4FE1-A666-D873F122749C}">
      <dsp:nvSpPr>
        <dsp:cNvPr id="0" name=""/>
        <dsp:cNvSpPr/>
      </dsp:nvSpPr>
      <dsp:spPr>
        <a:xfrm>
          <a:off x="2507228" y="3196286"/>
          <a:ext cx="630070" cy="403244"/>
        </a:xfrm>
        <a:prstGeom prst="downArrow">
          <a:avLst/>
        </a:prstGeom>
        <a:solidFill>
          <a:srgbClr val="FFC000">
            <a:tint val="40000"/>
            <a:hueOff val="0"/>
            <a:satOff val="0"/>
            <a:lumOff val="0"/>
            <a:alphaOff val="0"/>
          </a:srgb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5792458F-E30E-4082-BA71-E3D3A63B3971}">
      <dsp:nvSpPr>
        <dsp:cNvPr id="0" name=""/>
        <dsp:cNvSpPr/>
      </dsp:nvSpPr>
      <dsp:spPr>
        <a:xfrm>
          <a:off x="446440" y="3355665"/>
          <a:ext cx="4723770" cy="756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rgbClr val="002060"/>
              </a:solidFill>
              <a:effectLst>
                <a:outerShdw blurRad="38100" dist="38100" dir="2700000" algn="tl">
                  <a:srgbClr val="000000">
                    <a:alpha val="43137"/>
                  </a:srgbClr>
                </a:outerShdw>
              </a:effectLst>
              <a:latin typeface="Calibri" panose="020F0502020204030204"/>
              <a:ea typeface="+mn-ea"/>
              <a:cs typeface="+mn-cs"/>
            </a:rPr>
            <a:t>Sicurezza delle Informazioni</a:t>
          </a:r>
          <a:endParaRPr lang="it-IT" sz="2000" b="1" kern="1200" dirty="0">
            <a:solidFill>
              <a:srgbClr val="002060"/>
            </a:solidFill>
            <a:effectLst>
              <a:outerShdw blurRad="38100" dist="38100" dir="2700000" algn="tl">
                <a:srgbClr val="000000">
                  <a:alpha val="43137"/>
                </a:srgbClr>
              </a:outerShdw>
            </a:effectLst>
            <a:latin typeface="Calibri" panose="020F0502020204030204"/>
            <a:ea typeface="+mn-ea"/>
            <a:cs typeface="+mn-cs"/>
          </a:endParaRPr>
        </a:p>
      </dsp:txBody>
      <dsp:txXfrm>
        <a:off x="446440" y="3355665"/>
        <a:ext cx="4723770" cy="756084"/>
      </dsp:txXfrm>
    </dsp:sp>
    <dsp:sp modelId="{04B83227-8B27-4A0F-81BE-4ED1E8C58517}">
      <dsp:nvSpPr>
        <dsp:cNvPr id="0" name=""/>
        <dsp:cNvSpPr/>
      </dsp:nvSpPr>
      <dsp:spPr>
        <a:xfrm>
          <a:off x="2395706" y="1484609"/>
          <a:ext cx="1134126" cy="1134126"/>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ysClr val="windowText" lastClr="000000"/>
              </a:solidFill>
              <a:latin typeface="Calibri" panose="020F0502020204030204"/>
              <a:ea typeface="+mn-ea"/>
              <a:cs typeface="+mn-cs"/>
            </a:rPr>
            <a:t>Disponibilità</a:t>
          </a:r>
        </a:p>
      </dsp:txBody>
      <dsp:txXfrm>
        <a:off x="2561795" y="1650698"/>
        <a:ext cx="801948" cy="801948"/>
      </dsp:txXfrm>
    </dsp:sp>
    <dsp:sp modelId="{A44BA15B-4033-4331-A432-E78EB5D8E456}">
      <dsp:nvSpPr>
        <dsp:cNvPr id="0" name=""/>
        <dsp:cNvSpPr/>
      </dsp:nvSpPr>
      <dsp:spPr>
        <a:xfrm>
          <a:off x="1214825" y="387067"/>
          <a:ext cx="1641080" cy="1134126"/>
        </a:xfrm>
        <a:prstGeom prst="ellipse">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b="1" kern="1200" dirty="0">
              <a:solidFill>
                <a:srgbClr val="FF0000"/>
              </a:solidFill>
              <a:latin typeface="Calibri" panose="020F0502020204030204"/>
              <a:ea typeface="+mn-ea"/>
              <a:cs typeface="+mn-cs"/>
            </a:rPr>
            <a:t>Riservatezza</a:t>
          </a:r>
        </a:p>
      </dsp:txBody>
      <dsp:txXfrm>
        <a:off x="1455156" y="553156"/>
        <a:ext cx="1160418" cy="801948"/>
      </dsp:txXfrm>
    </dsp:sp>
    <dsp:sp modelId="{C868528E-5095-488C-BC86-0A4D90BA2E35}">
      <dsp:nvSpPr>
        <dsp:cNvPr id="0" name=""/>
        <dsp:cNvSpPr/>
      </dsp:nvSpPr>
      <dsp:spPr>
        <a:xfrm>
          <a:off x="2844311" y="313079"/>
          <a:ext cx="1500868" cy="1134126"/>
        </a:xfrm>
        <a:prstGeom prst="ellipse">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ysClr val="window" lastClr="FFFFFF"/>
              </a:solidFill>
              <a:latin typeface="Calibri" panose="020F0502020204030204"/>
              <a:ea typeface="+mn-ea"/>
              <a:cs typeface="+mn-cs"/>
            </a:rPr>
            <a:t>Integrità</a:t>
          </a:r>
          <a:endParaRPr lang="it-IT" sz="1050" b="1" kern="1200" dirty="0">
            <a:solidFill>
              <a:sysClr val="window" lastClr="FFFFFF"/>
            </a:solidFill>
            <a:latin typeface="Calibri" panose="020F0502020204030204"/>
            <a:ea typeface="+mn-ea"/>
            <a:cs typeface="+mn-cs"/>
          </a:endParaRPr>
        </a:p>
      </dsp:txBody>
      <dsp:txXfrm>
        <a:off x="3064108" y="479168"/>
        <a:ext cx="1061274" cy="801948"/>
      </dsp:txXfrm>
    </dsp:sp>
    <dsp:sp modelId="{2FFDC6FC-7BDA-41B5-8FC4-C7911AC291CA}">
      <dsp:nvSpPr>
        <dsp:cNvPr id="0" name=""/>
        <dsp:cNvSpPr/>
      </dsp:nvSpPr>
      <dsp:spPr>
        <a:xfrm>
          <a:off x="1080119" y="-79301"/>
          <a:ext cx="3528392" cy="3240729"/>
        </a:xfrm>
        <a:prstGeom prst="funnel">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831F1-47C5-4E59-8903-FCAAD1DD75B9}">
      <dsp:nvSpPr>
        <dsp:cNvPr id="0" name=""/>
        <dsp:cNvSpPr/>
      </dsp:nvSpPr>
      <dsp:spPr>
        <a:xfrm>
          <a:off x="275430" y="0"/>
          <a:ext cx="3121546" cy="168601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DF58C-E083-4672-BD8C-B1DDEE95BA05}">
      <dsp:nvSpPr>
        <dsp:cNvPr id="0" name=""/>
        <dsp:cNvSpPr/>
      </dsp:nvSpPr>
      <dsp:spPr>
        <a:xfrm>
          <a:off x="3944" y="505805"/>
          <a:ext cx="1182056" cy="6744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Incertezza</a:t>
          </a:r>
        </a:p>
      </dsp:txBody>
      <dsp:txXfrm>
        <a:off x="36866" y="538727"/>
        <a:ext cx="1116212" cy="608563"/>
      </dsp:txXfrm>
    </dsp:sp>
    <dsp:sp modelId="{FB8FBC88-E0DB-4D5E-919C-3E3A55A53D2E}">
      <dsp:nvSpPr>
        <dsp:cNvPr id="0" name=""/>
        <dsp:cNvSpPr/>
      </dsp:nvSpPr>
      <dsp:spPr>
        <a:xfrm>
          <a:off x="1245175" y="505805"/>
          <a:ext cx="1182056" cy="67440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Rischio</a:t>
          </a:r>
        </a:p>
      </dsp:txBody>
      <dsp:txXfrm>
        <a:off x="1278097" y="538727"/>
        <a:ext cx="1116212" cy="608563"/>
      </dsp:txXfrm>
    </dsp:sp>
    <dsp:sp modelId="{75970A12-A685-4A9C-98B8-9A6A93D62D79}">
      <dsp:nvSpPr>
        <dsp:cNvPr id="0" name=""/>
        <dsp:cNvSpPr/>
      </dsp:nvSpPr>
      <dsp:spPr>
        <a:xfrm>
          <a:off x="2486406" y="505805"/>
          <a:ext cx="1182056" cy="67440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Obiettivi</a:t>
          </a:r>
        </a:p>
      </dsp:txBody>
      <dsp:txXfrm>
        <a:off x="2519328" y="538727"/>
        <a:ext cx="1116212" cy="608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BC580-E0CC-4361-A40E-6664547105B3}">
      <dsp:nvSpPr>
        <dsp:cNvPr id="0" name=""/>
        <dsp:cNvSpPr/>
      </dsp:nvSpPr>
      <dsp:spPr>
        <a:xfrm>
          <a:off x="0" y="55870"/>
          <a:ext cx="3503358" cy="3528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44792-4DF5-4247-90E0-1237EEF53E9D}">
      <dsp:nvSpPr>
        <dsp:cNvPr id="0" name=""/>
        <dsp:cNvSpPr/>
      </dsp:nvSpPr>
      <dsp:spPr>
        <a:xfrm>
          <a:off x="39527" y="991581"/>
          <a:ext cx="2870427" cy="162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kumimoji="0" lang="it-IT" sz="2400" i="0" u="none" strike="noStrike" kern="1200" cap="none" spc="0" normalizeH="0" baseline="0" noProof="0" dirty="0">
              <a:ln>
                <a:noFill/>
              </a:ln>
              <a:solidFill>
                <a:srgbClr val="FF0000"/>
              </a:solidFill>
              <a:effectLst/>
              <a:uLnTx/>
              <a:uFillTx/>
              <a:latin typeface="+mn-lt"/>
              <a:ea typeface="+mn-ea"/>
              <a:cs typeface="+mn-cs"/>
            </a:rPr>
            <a:t>Schema del processo di valutazione (assessment) del rischio</a:t>
          </a:r>
        </a:p>
      </dsp:txBody>
      <dsp:txXfrm>
        <a:off x="39527" y="991581"/>
        <a:ext cx="2870427" cy="1621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BC580-E0CC-4361-A40E-6664547105B3}">
      <dsp:nvSpPr>
        <dsp:cNvPr id="0" name=""/>
        <dsp:cNvSpPr/>
      </dsp:nvSpPr>
      <dsp:spPr>
        <a:xfrm>
          <a:off x="0" y="0"/>
          <a:ext cx="3495902" cy="295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44792-4DF5-4247-90E0-1237EEF53E9D}">
      <dsp:nvSpPr>
        <dsp:cNvPr id="0" name=""/>
        <dsp:cNvSpPr/>
      </dsp:nvSpPr>
      <dsp:spPr>
        <a:xfrm>
          <a:off x="282100" y="738164"/>
          <a:ext cx="2864211" cy="14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it-IT" sz="2400" b="0" kern="1200" dirty="0">
              <a:solidFill>
                <a:srgbClr val="FF0000"/>
              </a:solidFill>
              <a:effectLst/>
            </a:rPr>
            <a:t>Schema del processo di trattamento del rischio</a:t>
          </a:r>
        </a:p>
      </dsp:txBody>
      <dsp:txXfrm>
        <a:off x="282100" y="738164"/>
        <a:ext cx="2864211" cy="1476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3078427" cy="513508"/>
          </a:xfrm>
          <a:prstGeom prst="rect">
            <a:avLst/>
          </a:prstGeom>
        </p:spPr>
        <p:txBody>
          <a:bodyPr vert="horz" lIns="99067" tIns="49533" rIns="99067" bIns="49533" rtlCol="0"/>
          <a:lstStyle>
            <a:lvl1pPr algn="l">
              <a:defRPr sz="1300"/>
            </a:lvl1pPr>
          </a:lstStyle>
          <a:p>
            <a:r>
              <a:rPr lang="it-IT" dirty="0"/>
              <a:t>Corso Project Management</a:t>
            </a:r>
          </a:p>
        </p:txBody>
      </p:sp>
      <p:sp>
        <p:nvSpPr>
          <p:cNvPr id="4" name="Segnaposto piè di pagina 3"/>
          <p:cNvSpPr>
            <a:spLocks noGrp="1"/>
          </p:cNvSpPr>
          <p:nvPr>
            <p:ph type="ftr" sz="quarter" idx="2"/>
          </p:nvPr>
        </p:nvSpPr>
        <p:spPr>
          <a:xfrm>
            <a:off x="1" y="9721107"/>
            <a:ext cx="3078427" cy="513507"/>
          </a:xfrm>
          <a:prstGeom prst="rect">
            <a:avLst/>
          </a:prstGeom>
        </p:spPr>
        <p:txBody>
          <a:bodyPr vert="horz" lIns="99067" tIns="49533" rIns="99067" bIns="49533" rtlCol="0" anchor="b"/>
          <a:lstStyle>
            <a:lvl1pPr algn="l">
              <a:defRPr sz="1300"/>
            </a:lvl1pPr>
          </a:lstStyle>
          <a:p>
            <a:r>
              <a:rPr lang="it-IT" dirty="0"/>
              <a:t>14/11/2014</a:t>
            </a:r>
          </a:p>
        </p:txBody>
      </p:sp>
      <p:sp>
        <p:nvSpPr>
          <p:cNvPr id="5" name="Segnaposto numero diapositiva 4"/>
          <p:cNvSpPr>
            <a:spLocks noGrp="1"/>
          </p:cNvSpPr>
          <p:nvPr>
            <p:ph type="sldNum" sz="quarter" idx="3"/>
          </p:nvPr>
        </p:nvSpPr>
        <p:spPr>
          <a:xfrm>
            <a:off x="4023993" y="9721107"/>
            <a:ext cx="3078427" cy="513507"/>
          </a:xfrm>
          <a:prstGeom prst="rect">
            <a:avLst/>
          </a:prstGeom>
        </p:spPr>
        <p:txBody>
          <a:bodyPr vert="horz" lIns="99067" tIns="49533" rIns="99067" bIns="49533" rtlCol="0" anchor="b"/>
          <a:lstStyle>
            <a:lvl1pPr algn="r">
              <a:defRPr sz="1300"/>
            </a:lvl1pPr>
          </a:lstStyle>
          <a:p>
            <a:fld id="{7BB8DD3B-2F1C-4D19-A12B-5CB99FF5EDEA}" type="slidenum">
              <a:rPr lang="it-IT" smtClean="0"/>
              <a:t>‹N›</a:t>
            </a:fld>
            <a:endParaRPr lang="it-IT" dirty="0"/>
          </a:p>
        </p:txBody>
      </p:sp>
    </p:spTree>
    <p:extLst>
      <p:ext uri="{BB962C8B-B14F-4D97-AF65-F5344CB8AC3E}">
        <p14:creationId xmlns:p14="http://schemas.microsoft.com/office/powerpoint/2010/main" val="336650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3078427" cy="513508"/>
          </a:xfrm>
          <a:prstGeom prst="rect">
            <a:avLst/>
          </a:prstGeom>
        </p:spPr>
        <p:txBody>
          <a:bodyPr vert="horz" lIns="99067" tIns="49533" rIns="99067" bIns="49533" rtlCol="0"/>
          <a:lstStyle>
            <a:lvl1pPr algn="l">
              <a:defRPr sz="1300"/>
            </a:lvl1pPr>
          </a:lstStyle>
          <a:p>
            <a:endParaRPr lang="it-IT"/>
          </a:p>
        </p:txBody>
      </p:sp>
      <p:sp>
        <p:nvSpPr>
          <p:cNvPr id="3" name="Segnaposto data 2"/>
          <p:cNvSpPr>
            <a:spLocks noGrp="1"/>
          </p:cNvSpPr>
          <p:nvPr>
            <p:ph type="dt" idx="1"/>
          </p:nvPr>
        </p:nvSpPr>
        <p:spPr>
          <a:xfrm>
            <a:off x="4023993" y="2"/>
            <a:ext cx="3078427" cy="513508"/>
          </a:xfrm>
          <a:prstGeom prst="rect">
            <a:avLst/>
          </a:prstGeom>
        </p:spPr>
        <p:txBody>
          <a:bodyPr vert="horz" lIns="99067" tIns="49533" rIns="99067" bIns="49533" rtlCol="0"/>
          <a:lstStyle>
            <a:lvl1pPr algn="r">
              <a:defRPr sz="1300"/>
            </a:lvl1pPr>
          </a:lstStyle>
          <a:p>
            <a:fld id="{5B067424-4CDF-4916-BB95-328BB9454A42}" type="datetimeFigureOut">
              <a:rPr lang="it-IT" smtClean="0"/>
              <a:t>25/02/2018</a:t>
            </a:fld>
            <a:endParaRPr lang="it-IT"/>
          </a:p>
        </p:txBody>
      </p:sp>
      <p:sp>
        <p:nvSpPr>
          <p:cNvPr id="4" name="Segnaposto immagine diapositiva 3"/>
          <p:cNvSpPr>
            <a:spLocks noGrp="1" noRot="1" noChangeAspect="1"/>
          </p:cNvSpPr>
          <p:nvPr>
            <p:ph type="sldImg" idx="2"/>
          </p:nvPr>
        </p:nvSpPr>
        <p:spPr>
          <a:xfrm>
            <a:off x="1249363" y="1277938"/>
            <a:ext cx="4605337" cy="3454400"/>
          </a:xfrm>
          <a:prstGeom prst="rect">
            <a:avLst/>
          </a:prstGeom>
          <a:noFill/>
          <a:ln w="12700">
            <a:solidFill>
              <a:prstClr val="black"/>
            </a:solidFill>
          </a:ln>
        </p:spPr>
        <p:txBody>
          <a:bodyPr vert="horz" lIns="99067" tIns="49533" rIns="99067" bIns="49533" rtlCol="0" anchor="ctr"/>
          <a:lstStyle/>
          <a:p>
            <a:endParaRPr lang="it-IT"/>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67" tIns="49533" rIns="99067" bIns="49533"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721107"/>
            <a:ext cx="3078427" cy="513507"/>
          </a:xfrm>
          <a:prstGeom prst="rect">
            <a:avLst/>
          </a:prstGeom>
        </p:spPr>
        <p:txBody>
          <a:bodyPr vert="horz" lIns="99067" tIns="49533" rIns="99067" bIns="49533"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3" y="9721107"/>
            <a:ext cx="3078427" cy="513507"/>
          </a:xfrm>
          <a:prstGeom prst="rect">
            <a:avLst/>
          </a:prstGeom>
        </p:spPr>
        <p:txBody>
          <a:bodyPr vert="horz" lIns="99067" tIns="49533" rIns="99067" bIns="49533" rtlCol="0" anchor="b"/>
          <a:lstStyle>
            <a:lvl1pPr algn="r">
              <a:defRPr sz="1300"/>
            </a:lvl1pPr>
          </a:lstStyle>
          <a:p>
            <a:fld id="{DF9EA23A-1D0A-4D7E-9254-09D3F7351FEE}" type="slidenum">
              <a:rPr lang="it-IT" smtClean="0"/>
              <a:t>‹N›</a:t>
            </a:fld>
            <a:endParaRPr lang="it-IT"/>
          </a:p>
        </p:txBody>
      </p:sp>
    </p:spTree>
    <p:extLst>
      <p:ext uri="{BB962C8B-B14F-4D97-AF65-F5344CB8AC3E}">
        <p14:creationId xmlns:p14="http://schemas.microsoft.com/office/powerpoint/2010/main" val="329243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9363" y="1277938"/>
            <a:ext cx="4605337"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F9EA23A-1D0A-4D7E-9254-09D3F7351FEE}" type="slidenum">
              <a:rPr lang="it-IT" smtClean="0"/>
              <a:t>1</a:t>
            </a:fld>
            <a:endParaRPr lang="it-IT"/>
          </a:p>
        </p:txBody>
      </p:sp>
    </p:spTree>
    <p:extLst>
      <p:ext uri="{BB962C8B-B14F-4D97-AF65-F5344CB8AC3E}">
        <p14:creationId xmlns:p14="http://schemas.microsoft.com/office/powerpoint/2010/main" val="134666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18</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336121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19</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2487232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20</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3950451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21</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302933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22</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253114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23</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249923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24</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308933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25</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660654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26</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3903402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27</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41015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10</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1714927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28</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265531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29</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157796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30</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2754583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31</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18538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32</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962140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33</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4089690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34</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1543095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r>
              <a:rPr lang="it-IT" dirty="0"/>
              <a:t>298 certificati ISO 27001 al 30-04-2011 (Fonte ACCREDIA)</a:t>
            </a:r>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35</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1488289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36</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1020882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37</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76567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11</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575879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38</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3013420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39</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781275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41</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298750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12</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27650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13</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342845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14</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374646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15</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189773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16</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350671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17</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val="389767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b="1">
                <a:solidFill>
                  <a:srgbClr val="002060"/>
                </a:solidFill>
              </a:defRPr>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Fare clic per modificare lo stile del sottotitolo dello schema</a:t>
            </a:r>
          </a:p>
        </p:txBody>
      </p:sp>
    </p:spTree>
    <p:extLst>
      <p:ext uri="{BB962C8B-B14F-4D97-AF65-F5344CB8AC3E}">
        <p14:creationId xmlns:p14="http://schemas.microsoft.com/office/powerpoint/2010/main" val="4239618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1325563"/>
          </a:xfrm>
        </p:spPr>
        <p:txBody>
          <a:bodyPr/>
          <a:lstStyle>
            <a:lvl1pPr algn="ctr">
              <a:defRPr b="1">
                <a:solidFill>
                  <a:srgbClr val="002060"/>
                </a:solidFill>
              </a:defRPr>
            </a:lvl1pPr>
          </a:lstStyle>
          <a:p>
            <a:r>
              <a:rPr lang="it-IT"/>
              <a:t>Fare clic per modificare lo stile del titolo</a:t>
            </a:r>
          </a:p>
        </p:txBody>
      </p:sp>
      <p:sp>
        <p:nvSpPr>
          <p:cNvPr id="3" name="Segnaposto contenuto 2"/>
          <p:cNvSpPr>
            <a:spLocks noGrp="1"/>
          </p:cNvSpPr>
          <p:nvPr>
            <p:ph idx="1"/>
          </p:nvPr>
        </p:nvSpPr>
        <p:spPr>
          <a:xfrm>
            <a:off x="628650" y="2780931"/>
            <a:ext cx="7886700" cy="339603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numero diapositiva 5">
            <a:extLst>
              <a:ext uri="{FF2B5EF4-FFF2-40B4-BE49-F238E27FC236}">
                <a16:creationId xmlns:a16="http://schemas.microsoft.com/office/drawing/2014/main" id="{A5F7FC99-17E8-4B53-8D39-FCCB55A152FF}"/>
              </a:ext>
            </a:extLst>
          </p:cNvPr>
          <p:cNvSpPr txBox="1">
            <a:spLocks/>
          </p:cNvSpPr>
          <p:nvPr userDrawn="1"/>
        </p:nvSpPr>
        <p:spPr>
          <a:xfrm>
            <a:off x="628650" y="6348738"/>
            <a:ext cx="1279054" cy="365125"/>
          </a:xfrm>
          <a:prstGeom prst="rect">
            <a:avLst/>
          </a:prstGeom>
        </p:spPr>
        <p:txBody>
          <a:bodyPr vert="horz" lIns="91440" tIns="45720" rIns="91440" bIns="45720" rtlCol="0" anchor="ctr"/>
          <a:lstStyle>
            <a:defPPr>
              <a:defRPr lang="it-IT"/>
            </a:defPPr>
            <a:lvl1pPr marL="0" algn="r" defTabSz="914400" rtl="0" eaLnBrk="1" latinLnBrk="0" hangingPunct="1">
              <a:defRPr sz="9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007B441-5312-499D-93C3-6E37886527FA}" type="slidenum">
              <a:rPr lang="it-IT" smtClean="0"/>
              <a:pPr algn="l"/>
              <a:t>‹N›</a:t>
            </a:fld>
            <a:endParaRPr lang="it-IT" dirty="0"/>
          </a:p>
        </p:txBody>
      </p:sp>
      <p:sp>
        <p:nvSpPr>
          <p:cNvPr id="4" name="Segnaposto numero diapositiva 3">
            <a:extLst>
              <a:ext uri="{FF2B5EF4-FFF2-40B4-BE49-F238E27FC236}">
                <a16:creationId xmlns:a16="http://schemas.microsoft.com/office/drawing/2014/main" id="{020A030B-2756-4D8E-A51C-D125E10190E7}"/>
              </a:ext>
            </a:extLst>
          </p:cNvPr>
          <p:cNvSpPr>
            <a:spLocks noGrp="1"/>
          </p:cNvSpPr>
          <p:nvPr>
            <p:ph type="sldNum" sz="quarter" idx="10"/>
          </p:nvPr>
        </p:nvSpPr>
        <p:spPr>
          <a:xfrm>
            <a:off x="628650" y="6348738"/>
            <a:ext cx="1279054" cy="365125"/>
          </a:xfrm>
          <a:prstGeom prst="rect">
            <a:avLst/>
          </a:prstGeom>
        </p:spPr>
        <p:txBody>
          <a:bodyPr/>
          <a:lstStyle/>
          <a:p>
            <a:pPr algn="l"/>
            <a:fld id="{B007B441-5312-499D-93C3-6E37886527FA}" type="slidenum">
              <a:rPr lang="it-IT" smtClean="0"/>
              <a:pPr algn="l"/>
              <a:t>‹N›</a:t>
            </a:fld>
            <a:endParaRPr lang="it-IT" dirty="0"/>
          </a:p>
        </p:txBody>
      </p:sp>
    </p:spTree>
    <p:extLst>
      <p:ext uri="{BB962C8B-B14F-4D97-AF65-F5344CB8AC3E}">
        <p14:creationId xmlns:p14="http://schemas.microsoft.com/office/powerpoint/2010/main" val="3882977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0FF96AEA-4227-4B66-8095-8A1B71DC1AC7}"/>
              </a:ext>
            </a:extLst>
          </p:cNvPr>
          <p:cNvSpPr txBox="1">
            <a:spLocks/>
          </p:cNvSpPr>
          <p:nvPr userDrawn="1"/>
        </p:nvSpPr>
        <p:spPr>
          <a:xfrm>
            <a:off x="628650" y="6348738"/>
            <a:ext cx="1279054" cy="365125"/>
          </a:xfrm>
          <a:prstGeom prst="rect">
            <a:avLst/>
          </a:prstGeom>
        </p:spPr>
        <p:txBody>
          <a:bodyPr vert="horz" lIns="91440" tIns="45720" rIns="91440" bIns="45720" rtlCol="0" anchor="ctr"/>
          <a:lstStyle>
            <a:defPPr>
              <a:defRPr lang="it-IT"/>
            </a:defPPr>
            <a:lvl1pPr marL="0" algn="r" defTabSz="914400" rtl="0" eaLnBrk="1" latinLnBrk="0" hangingPunct="1">
              <a:defRPr sz="9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007B441-5312-499D-93C3-6E37886527FA}" type="slidenum">
              <a:rPr lang="it-IT" smtClean="0"/>
              <a:pPr algn="l"/>
              <a:t>‹N›</a:t>
            </a:fld>
            <a:endParaRPr lang="it-IT" dirty="0"/>
          </a:p>
        </p:txBody>
      </p:sp>
      <p:sp>
        <p:nvSpPr>
          <p:cNvPr id="2" name="Segnaposto numero diapositiva 1">
            <a:extLst>
              <a:ext uri="{FF2B5EF4-FFF2-40B4-BE49-F238E27FC236}">
                <a16:creationId xmlns:a16="http://schemas.microsoft.com/office/drawing/2014/main" id="{3A04DCC1-F3FB-4755-8244-7E6219C14186}"/>
              </a:ext>
            </a:extLst>
          </p:cNvPr>
          <p:cNvSpPr>
            <a:spLocks noGrp="1"/>
          </p:cNvSpPr>
          <p:nvPr>
            <p:ph type="sldNum" sz="quarter" idx="10"/>
          </p:nvPr>
        </p:nvSpPr>
        <p:spPr/>
        <p:txBody>
          <a:bodyPr/>
          <a:lstStyle/>
          <a:p>
            <a:pPr algn="l"/>
            <a:fld id="{B007B441-5312-499D-93C3-6E37886527FA}" type="slidenum">
              <a:rPr lang="it-IT" smtClean="0"/>
              <a:pPr algn="l"/>
              <a:t>‹N›</a:t>
            </a:fld>
            <a:endParaRPr lang="it-IT" dirty="0"/>
          </a:p>
        </p:txBody>
      </p:sp>
    </p:spTree>
    <p:extLst>
      <p:ext uri="{BB962C8B-B14F-4D97-AF65-F5344CB8AC3E}">
        <p14:creationId xmlns:p14="http://schemas.microsoft.com/office/powerpoint/2010/main" val="215264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15000"/>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1255312"/>
            <a:ext cx="7886700" cy="1325563"/>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628650" y="2780931"/>
            <a:ext cx="7886700" cy="3396035"/>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28650" y="6348738"/>
            <a:ext cx="1279054" cy="365125"/>
          </a:xfrm>
          <a:prstGeom prst="rect">
            <a:avLst/>
          </a:prstGeom>
        </p:spPr>
        <p:txBody>
          <a:bodyPr vert="horz" lIns="91440" tIns="45720" rIns="91440" bIns="45720" rtlCol="0" anchor="ctr"/>
          <a:lstStyle>
            <a:lvl1pPr algn="r">
              <a:defRPr sz="900" b="1">
                <a:solidFill>
                  <a:schemeClr val="tx1">
                    <a:tint val="75000"/>
                  </a:schemeClr>
                </a:solidFill>
              </a:defRPr>
            </a:lvl1pPr>
          </a:lstStyle>
          <a:p>
            <a:pPr algn="l"/>
            <a:fld id="{B007B441-5312-499D-93C3-6E37886527FA}" type="slidenum">
              <a:rPr lang="it-IT" smtClean="0"/>
              <a:pPr algn="l"/>
              <a:t>‹N›</a:t>
            </a:fld>
            <a:endParaRPr lang="it-IT" dirty="0"/>
          </a:p>
        </p:txBody>
      </p:sp>
      <p:pic>
        <p:nvPicPr>
          <p:cNvPr id="8" name="Immagine 7">
            <a:extLst>
              <a:ext uri="{FF2B5EF4-FFF2-40B4-BE49-F238E27FC236}">
                <a16:creationId xmlns:a16="http://schemas.microsoft.com/office/drawing/2014/main" id="{8DB1D6B3-B9B2-4356-8A04-6527FC1753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21443" y="6262851"/>
            <a:ext cx="1593909" cy="536897"/>
          </a:xfrm>
          <a:prstGeom prst="rect">
            <a:avLst/>
          </a:prstGeom>
        </p:spPr>
      </p:pic>
    </p:spTree>
    <p:extLst>
      <p:ext uri="{BB962C8B-B14F-4D97-AF65-F5344CB8AC3E}">
        <p14:creationId xmlns:p14="http://schemas.microsoft.com/office/powerpoint/2010/main" val="4086303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ndrea.cenni@studioingcenni.it"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iso.org/iso/home/standards/management-standards/iso27001.htm" TargetMode="External"/><Relationship Id="rId2" Type="http://schemas.openxmlformats.org/officeDocument/2006/relationships/hyperlink" Target="http://www.iso27001security.com/" TargetMode="External"/><Relationship Id="rId1" Type="http://schemas.openxmlformats.org/officeDocument/2006/relationships/slideLayout" Target="../slideLayouts/slideLayout2.xml"/><Relationship Id="rId4" Type="http://schemas.openxmlformats.org/officeDocument/2006/relationships/hyperlink" Target="http://www.uni.com/"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linkedin.com/in/andrea-cenni-69050830" TargetMode="External"/><Relationship Id="rId2" Type="http://schemas.openxmlformats.org/officeDocument/2006/relationships/image" Target="../media/image47.jpg"/><Relationship Id="rId1" Type="http://schemas.openxmlformats.org/officeDocument/2006/relationships/slideLayout" Target="../slideLayouts/slideLayout1.xml"/><Relationship Id="rId5" Type="http://schemas.openxmlformats.org/officeDocument/2006/relationships/hyperlink" Target="http://www.studioingcenni.it/" TargetMode="External"/><Relationship Id="rId4" Type="http://schemas.openxmlformats.org/officeDocument/2006/relationships/hyperlink" Target="mailto:andrea.cenni@studioingcenni.i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hyperlink" Target="ISO27k_ISMS_implementation_and_certification_process_v3.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jp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c.europa.eu/newsroom/article29/item-detail.cfm?item_id=614486"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4">
            <a:extLst>
              <a:ext uri="{FF2B5EF4-FFF2-40B4-BE49-F238E27FC236}">
                <a16:creationId xmlns:a16="http://schemas.microsoft.com/office/drawing/2014/main" id="{6FC11E2E-9797-4FEA-90FD-894E32A208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5053837"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Freeform 33">
            <a:extLst>
              <a:ext uri="{FF2B5EF4-FFF2-40B4-BE49-F238E27FC236}">
                <a16:creationId xmlns:a16="http://schemas.microsoft.com/office/drawing/2014/main" id="{F8828EFD-56F8-4B00-9A0D-B623CC074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6572" y="3608996"/>
            <a:ext cx="3392097"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7" name="Freeform 15">
            <a:extLst>
              <a:ext uri="{FF2B5EF4-FFF2-40B4-BE49-F238E27FC236}">
                <a16:creationId xmlns:a16="http://schemas.microsoft.com/office/drawing/2014/main" id="{A085B63A-2D2F-4B09-9BFB-E2080686C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5448626"/>
            <a:ext cx="4443893"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4">
            <a:extLst>
              <a:ext uri="{FF2B5EF4-FFF2-40B4-BE49-F238E27FC236}">
                <a16:creationId xmlns:a16="http://schemas.microsoft.com/office/drawing/2014/main" id="{3D4697C8-4A0D-4493-B526-7CC15E0EE5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0463"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descr="orso di alta formazione sulla protezione dei dati personali per Responsabile della protezione dei dati (DPO)">
            <a:extLst>
              <a:ext uri="{FF2B5EF4-FFF2-40B4-BE49-F238E27FC236}">
                <a16:creationId xmlns:a16="http://schemas.microsoft.com/office/drawing/2014/main" id="{8670E560-7048-4F10-9830-527BC03B32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00107" y="941604"/>
            <a:ext cx="3981440" cy="660643"/>
          </a:xfrm>
          <a:prstGeom prst="rect">
            <a:avLst/>
          </a:prstGeom>
          <a:noFill/>
        </p:spPr>
      </p:pic>
      <p:sp>
        <p:nvSpPr>
          <p:cNvPr id="2" name="Titolo 1"/>
          <p:cNvSpPr>
            <a:spLocks noGrp="1"/>
          </p:cNvSpPr>
          <p:nvPr>
            <p:ph type="ctrTitle"/>
          </p:nvPr>
        </p:nvSpPr>
        <p:spPr>
          <a:xfrm>
            <a:off x="1143000" y="3011117"/>
            <a:ext cx="4963538" cy="1355750"/>
          </a:xfrm>
        </p:spPr>
        <p:txBody>
          <a:bodyPr>
            <a:normAutofit/>
          </a:bodyPr>
          <a:lstStyle/>
          <a:p>
            <a:pPr algn="l"/>
            <a:r>
              <a:rPr lang="it-IT" sz="3300">
                <a:cs typeface="Aharoni" pitchFamily="2" charset="-79"/>
              </a:rPr>
              <a:t>Normative tecniche internazionali sulla sicurezza</a:t>
            </a:r>
          </a:p>
        </p:txBody>
      </p:sp>
      <p:sp>
        <p:nvSpPr>
          <p:cNvPr id="8" name="Sottotitolo 7"/>
          <p:cNvSpPr>
            <a:spLocks noGrp="1"/>
          </p:cNvSpPr>
          <p:nvPr>
            <p:ph type="subTitle" idx="1"/>
          </p:nvPr>
        </p:nvSpPr>
        <p:spPr>
          <a:xfrm>
            <a:off x="1143000" y="4373823"/>
            <a:ext cx="4963538" cy="911117"/>
          </a:xfrm>
        </p:spPr>
        <p:txBody>
          <a:bodyPr>
            <a:normAutofit/>
          </a:bodyPr>
          <a:lstStyle/>
          <a:p>
            <a:pPr algn="l"/>
            <a:r>
              <a:rPr lang="it-IT" sz="1700" b="1" dirty="0">
                <a:latin typeface="+mj-lt"/>
                <a:cs typeface="Aharoni" panose="02010803020104030203" pitchFamily="2" charset="-79"/>
              </a:rPr>
              <a:t>Sistemi di gestione per la sicurezza delle informazioni: ISO 27001:2013</a:t>
            </a:r>
          </a:p>
          <a:p>
            <a:pPr algn="l"/>
            <a:r>
              <a:rPr lang="it-IT" sz="1700" b="1" i="1" dirty="0">
                <a:latin typeface="+mj-lt"/>
                <a:cs typeface="Aharoni" panose="02010803020104030203" pitchFamily="2" charset="-79"/>
              </a:rPr>
              <a:t>Information security management systems</a:t>
            </a:r>
          </a:p>
        </p:txBody>
      </p:sp>
      <p:sp>
        <p:nvSpPr>
          <p:cNvPr id="21" name="CasellaDiTesto 20">
            <a:extLst>
              <a:ext uri="{FF2B5EF4-FFF2-40B4-BE49-F238E27FC236}">
                <a16:creationId xmlns:a16="http://schemas.microsoft.com/office/drawing/2014/main" id="{C1EEDDC6-8973-4573-BFC6-511AAE4FECDD}"/>
              </a:ext>
            </a:extLst>
          </p:cNvPr>
          <p:cNvSpPr txBox="1"/>
          <p:nvPr/>
        </p:nvSpPr>
        <p:spPr>
          <a:xfrm>
            <a:off x="4211959" y="235714"/>
            <a:ext cx="4732631" cy="582724"/>
          </a:xfrm>
          <a:prstGeom prst="rect">
            <a:avLst/>
          </a:prstGeom>
          <a:noFill/>
        </p:spPr>
        <p:txBody>
          <a:bodyPr wrap="square" rtlCol="0">
            <a:spAutoFit/>
          </a:bodyPr>
          <a:lstStyle/>
          <a:p>
            <a:pPr algn="ctr" defTabSz="685800">
              <a:lnSpc>
                <a:spcPct val="90000"/>
              </a:lnSpc>
              <a:spcBef>
                <a:spcPts val="750"/>
              </a:spcBef>
            </a:pPr>
            <a:r>
              <a:rPr lang="it-IT" sz="1400" b="1" dirty="0">
                <a:latin typeface="+mj-lt"/>
                <a:cs typeface="Aharoni" panose="02010803020104030203" pitchFamily="2" charset="-79"/>
              </a:rPr>
              <a:t>Corso di alta formazione sulla protezione dei dati personali</a:t>
            </a:r>
          </a:p>
          <a:p>
            <a:pPr algn="ctr" defTabSz="685800">
              <a:lnSpc>
                <a:spcPct val="90000"/>
              </a:lnSpc>
              <a:spcBef>
                <a:spcPts val="750"/>
              </a:spcBef>
            </a:pPr>
            <a:r>
              <a:rPr lang="it-IT" sz="1400" b="1" dirty="0">
                <a:latin typeface="+mj-lt"/>
                <a:cs typeface="Aharoni" panose="02010803020104030203" pitchFamily="2" charset="-79"/>
              </a:rPr>
              <a:t>Responsabile della protezione dei dati (DPO)</a:t>
            </a:r>
          </a:p>
        </p:txBody>
      </p:sp>
      <p:sp>
        <p:nvSpPr>
          <p:cNvPr id="22" name="CasellaDiTesto 21">
            <a:extLst>
              <a:ext uri="{FF2B5EF4-FFF2-40B4-BE49-F238E27FC236}">
                <a16:creationId xmlns:a16="http://schemas.microsoft.com/office/drawing/2014/main" id="{DC373797-93E9-4711-95EF-ADF5F21962F2}"/>
              </a:ext>
            </a:extLst>
          </p:cNvPr>
          <p:cNvSpPr txBox="1"/>
          <p:nvPr/>
        </p:nvSpPr>
        <p:spPr>
          <a:xfrm>
            <a:off x="91595" y="5788530"/>
            <a:ext cx="4608512" cy="954107"/>
          </a:xfrm>
          <a:prstGeom prst="rect">
            <a:avLst/>
          </a:prstGeom>
          <a:noFill/>
        </p:spPr>
        <p:txBody>
          <a:bodyPr wrap="square" rtlCol="0">
            <a:spAutoFit/>
          </a:bodyPr>
          <a:lstStyle/>
          <a:p>
            <a:r>
              <a:rPr lang="it-IT" sz="1400" b="1" dirty="0">
                <a:latin typeface="+mj-lt"/>
              </a:rPr>
              <a:t>Ing. Andrea Cenni</a:t>
            </a:r>
          </a:p>
          <a:p>
            <a:r>
              <a:rPr lang="it-IT" sz="1400" b="1" dirty="0">
                <a:latin typeface="+mj-lt"/>
              </a:rPr>
              <a:t>Auditor ISDP 10003 - Protezione Dati Personali</a:t>
            </a:r>
            <a:br>
              <a:rPr lang="it-IT" sz="1400" b="1" dirty="0">
                <a:latin typeface="+mj-lt"/>
              </a:rPr>
            </a:br>
            <a:r>
              <a:rPr lang="it-IT" sz="1400" b="1" dirty="0">
                <a:latin typeface="+mj-lt"/>
              </a:rPr>
              <a:t>Valutatore Privacy Uni 11697</a:t>
            </a:r>
          </a:p>
          <a:p>
            <a:r>
              <a:rPr lang="it-IT" sz="1400" b="1" dirty="0">
                <a:latin typeface="+mj-lt"/>
                <a:hlinkClick r:id="rId4"/>
              </a:rPr>
              <a:t>andrea.cenni@studioingcenni.it</a:t>
            </a:r>
            <a:r>
              <a:rPr lang="it-IT" sz="1400" b="1" dirty="0">
                <a:latin typeface="+mj-lt"/>
              </a:rPr>
              <a:t> | 328.7230906</a:t>
            </a:r>
          </a:p>
        </p:txBody>
      </p:sp>
    </p:spTree>
    <p:extLst>
      <p:ext uri="{BB962C8B-B14F-4D97-AF65-F5344CB8AC3E}">
        <p14:creationId xmlns:p14="http://schemas.microsoft.com/office/powerpoint/2010/main" val="1006596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5"/>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Standard ISO utili alla compliance al GDPR </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graphicFrame>
        <p:nvGraphicFramePr>
          <p:cNvPr id="7" name="Diagramma 6">
            <a:extLst>
              <a:ext uri="{FF2B5EF4-FFF2-40B4-BE49-F238E27FC236}">
                <a16:creationId xmlns:a16="http://schemas.microsoft.com/office/drawing/2014/main" id="{13584288-3215-4061-BD81-384951DA58E3}"/>
              </a:ext>
            </a:extLst>
          </p:cNvPr>
          <p:cNvGraphicFramePr/>
          <p:nvPr>
            <p:extLst>
              <p:ext uri="{D42A27DB-BD31-4B8C-83A1-F6EECF244321}">
                <p14:modId xmlns:p14="http://schemas.microsoft.com/office/powerpoint/2010/main" val="3781659332"/>
              </p:ext>
            </p:extLst>
          </p:nvPr>
        </p:nvGraphicFramePr>
        <p:xfrm>
          <a:off x="1886585" y="2132856"/>
          <a:ext cx="5370830" cy="376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751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96477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A14	Acquisizione sviluppo e manutenzione dei sistemi </a:t>
            </a:r>
          </a:p>
        </p:txBody>
      </p:sp>
      <p:sp>
        <p:nvSpPr>
          <p:cNvPr id="3" name="Segnaposto contenuto 2"/>
          <p:cNvSpPr>
            <a:spLocks noGrp="1"/>
          </p:cNvSpPr>
          <p:nvPr>
            <p:ph idx="1"/>
          </p:nvPr>
        </p:nvSpPr>
        <p:spPr>
          <a:xfrm>
            <a:off x="628650" y="2420892"/>
            <a:ext cx="7886700" cy="3816423"/>
          </a:xfrm>
          <a:ln>
            <a:solidFill>
              <a:srgbClr val="FFFFFF"/>
            </a:solidFill>
          </a:ln>
        </p:spPr>
        <p:txBody>
          <a:bodyPr>
            <a:noAutofit/>
            <a:scene3d>
              <a:camera prst="orthographicFront"/>
              <a:lightRig rig="threePt" dir="t"/>
            </a:scene3d>
            <a:sp3d prstMaterial="dkEdge"/>
          </a:bodyPr>
          <a:lstStyle/>
          <a:p>
            <a:r>
              <a:rPr lang="it-IT" sz="2000" dirty="0">
                <a:solidFill>
                  <a:schemeClr val="tx2"/>
                </a:solidFill>
              </a:rPr>
              <a:t>A14.2.7	Sviluppo affidato all'esterno</a:t>
            </a:r>
          </a:p>
          <a:p>
            <a:r>
              <a:rPr lang="it-IT" sz="2000" dirty="0">
                <a:solidFill>
                  <a:schemeClr val="tx2"/>
                </a:solidFill>
              </a:rPr>
              <a:t>A14.2.8	Test di sicurezza dei sistemi</a:t>
            </a:r>
          </a:p>
          <a:p>
            <a:r>
              <a:rPr lang="it-IT" sz="2000" dirty="0">
                <a:solidFill>
                  <a:schemeClr val="tx2"/>
                </a:solidFill>
              </a:rPr>
              <a:t>A14.2.9	Test di accettazione dei sistemi</a:t>
            </a:r>
          </a:p>
          <a:p>
            <a:pPr>
              <a:buFont typeface="Wingdings" panose="05000000000000000000" pitchFamily="2" charset="2"/>
              <a:buChar char="v"/>
            </a:pPr>
            <a:r>
              <a:rPr lang="it-IT" sz="2000" b="1" dirty="0">
                <a:solidFill>
                  <a:schemeClr val="tx2"/>
                </a:solidFill>
              </a:rPr>
              <a:t>A14.3	Dati di test</a:t>
            </a:r>
          </a:p>
          <a:p>
            <a:r>
              <a:rPr lang="it-IT" sz="2000" dirty="0">
                <a:solidFill>
                  <a:schemeClr val="tx2"/>
                </a:solidFill>
              </a:rPr>
              <a:t>A14.3.1	Protezione dei dati di test</a:t>
            </a:r>
          </a:p>
          <a:p>
            <a:endParaRPr lang="it-IT" sz="2000" u="sng" dirty="0">
              <a:solidFill>
                <a:srgbClr val="FF0000"/>
              </a:solidFill>
            </a:endParaRPr>
          </a:p>
          <a:p>
            <a:endParaRPr lang="it-IT" sz="2000" dirty="0"/>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4221092"/>
            <a:ext cx="2743200" cy="1834179"/>
          </a:xfrm>
          <a:prstGeom prst="rect">
            <a:avLst/>
          </a:prstGeom>
        </p:spPr>
      </p:pic>
    </p:spTree>
    <p:extLst>
      <p:ext uri="{BB962C8B-B14F-4D97-AF65-F5344CB8AC3E}">
        <p14:creationId xmlns:p14="http://schemas.microsoft.com/office/powerpoint/2010/main" val="245563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96477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A15	 Relazioni con i fornitori</a:t>
            </a:r>
          </a:p>
        </p:txBody>
      </p:sp>
      <p:sp>
        <p:nvSpPr>
          <p:cNvPr id="5" name="Segnaposto contenuto 4">
            <a:extLst>
              <a:ext uri="{FF2B5EF4-FFF2-40B4-BE49-F238E27FC236}">
                <a16:creationId xmlns:a16="http://schemas.microsoft.com/office/drawing/2014/main" id="{73963C2F-EBA6-4D80-A598-A30CD6DCBA39}"/>
              </a:ext>
            </a:extLst>
          </p:cNvPr>
          <p:cNvSpPr>
            <a:spLocks noGrp="1"/>
          </p:cNvSpPr>
          <p:nvPr>
            <p:ph idx="1"/>
          </p:nvPr>
        </p:nvSpPr>
        <p:spPr>
          <a:xfrm>
            <a:off x="628650" y="2420889"/>
            <a:ext cx="7886700" cy="3756078"/>
          </a:xfrm>
        </p:spPr>
        <p:txBody>
          <a:bodyPr>
            <a:normAutofit fontScale="92500"/>
          </a:bodyPr>
          <a:lstStyle/>
          <a:p>
            <a:pPr marL="0" indent="0">
              <a:buNone/>
            </a:pPr>
            <a:r>
              <a:rPr lang="it-IT" dirty="0"/>
              <a:t>Questo punto di controllo tratta tutti gli aspetti di sicurezza delle informazioni che possono legati al comportamento dei fornitori. Sono state individuate due categorie:</a:t>
            </a:r>
          </a:p>
          <a:p>
            <a:r>
              <a:rPr lang="it-IT" dirty="0"/>
              <a:t>  </a:t>
            </a:r>
            <a:r>
              <a:rPr lang="it-IT" b="1" dirty="0"/>
              <a:t>Sicurezza delle informazioni nelle relazioni con i fornitori </a:t>
            </a:r>
            <a:r>
              <a:rPr lang="it-IT" dirty="0"/>
              <a:t>(15.1): è necessario stabilire una politica ed accordi su tematiche inerenti la sicurezza delle informazioni </a:t>
            </a:r>
            <a:r>
              <a:rPr lang="it-IT" dirty="0">
                <a:solidFill>
                  <a:srgbClr val="FF0000"/>
                </a:solidFill>
              </a:rPr>
              <a:t>con i fornitori che accedono agli asset dell’organizzazione</a:t>
            </a:r>
            <a:r>
              <a:rPr lang="it-IT" dirty="0"/>
              <a:t>; </a:t>
            </a:r>
            <a:r>
              <a:rPr lang="it-IT" dirty="0">
                <a:solidFill>
                  <a:srgbClr val="FF0000"/>
                </a:solidFill>
              </a:rPr>
              <a:t>tali accordi devono comprendere requisiti per affrontare i rischi relativi alla sicurezza associati a prodotti e servizi nella filiera di fornitura dell’ICT (</a:t>
            </a:r>
            <a:r>
              <a:rPr lang="it-IT" u="sng" dirty="0">
                <a:solidFill>
                  <a:srgbClr val="FF0000"/>
                </a:solidFill>
              </a:rPr>
              <a:t>cloud computing compreso</a:t>
            </a:r>
            <a:r>
              <a:rPr lang="it-IT" dirty="0"/>
              <a:t>).</a:t>
            </a:r>
          </a:p>
          <a:p>
            <a:r>
              <a:rPr lang="it-IT" dirty="0"/>
              <a:t>  </a:t>
            </a:r>
            <a:r>
              <a:rPr lang="it-IT" b="1" dirty="0"/>
              <a:t>Gestione dell’erogazione dei servizi dei fornitori </a:t>
            </a:r>
            <a:r>
              <a:rPr lang="it-IT" dirty="0"/>
              <a:t>(15.2): occorre monitorare – anche attraverso audit se necessario – e riesaminare periodicamente le attività dei fornitori che influenzano la sicurezza delle informazioni, nonché tenere sotto controllo tutti i cambiamenti legati alle forniture di servizi.</a:t>
            </a:r>
          </a:p>
          <a:p>
            <a:endParaRPr lang="it-IT" dirty="0"/>
          </a:p>
        </p:txBody>
      </p:sp>
    </p:spTree>
    <p:extLst>
      <p:ext uri="{BB962C8B-B14F-4D97-AF65-F5344CB8AC3E}">
        <p14:creationId xmlns:p14="http://schemas.microsoft.com/office/powerpoint/2010/main" val="1363609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96477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A15	 Relazioni con i fornitori</a:t>
            </a:r>
          </a:p>
        </p:txBody>
      </p:sp>
      <p:sp>
        <p:nvSpPr>
          <p:cNvPr id="3" name="Segnaposto contenuto 2"/>
          <p:cNvSpPr>
            <a:spLocks noGrp="1"/>
          </p:cNvSpPr>
          <p:nvPr>
            <p:ph idx="1"/>
          </p:nvPr>
        </p:nvSpPr>
        <p:spPr>
          <a:xfrm>
            <a:off x="628650" y="2420892"/>
            <a:ext cx="7886700" cy="381642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A15.1	Sicurezza delle informazioni nelle relazioni con i fornitori</a:t>
            </a:r>
          </a:p>
          <a:p>
            <a:r>
              <a:rPr lang="it-IT" sz="2000" dirty="0"/>
              <a:t>A15.1.1	Politica per la sicurezza delle informazioni nei rapporti con i 			fornitori</a:t>
            </a:r>
          </a:p>
          <a:p>
            <a:r>
              <a:rPr lang="it-IT" sz="2000" dirty="0">
                <a:solidFill>
                  <a:schemeClr val="tx2"/>
                </a:solidFill>
              </a:rPr>
              <a:t>A15.1.2	</a:t>
            </a:r>
            <a:r>
              <a:rPr lang="it-IT" sz="2000" dirty="0">
                <a:solidFill>
                  <a:schemeClr val="tx2"/>
                </a:solidFill>
                <a:highlight>
                  <a:srgbClr val="FFFF00"/>
                </a:highlight>
              </a:rPr>
              <a:t>Indirizzare la sicurezza all'interno degli accordi con i fornitori</a:t>
            </a:r>
          </a:p>
          <a:p>
            <a:r>
              <a:rPr lang="it-IT" sz="2000" dirty="0">
                <a:solidFill>
                  <a:schemeClr val="tx2"/>
                </a:solidFill>
              </a:rPr>
              <a:t>A15.1.3	Filiera di fornitura per l'ICT</a:t>
            </a:r>
          </a:p>
          <a:p>
            <a:pPr>
              <a:buFont typeface="Wingdings" panose="05000000000000000000" pitchFamily="2" charset="2"/>
              <a:buChar char="v"/>
            </a:pPr>
            <a:r>
              <a:rPr lang="it-IT" sz="2000" b="1" dirty="0">
                <a:solidFill>
                  <a:schemeClr val="tx2"/>
                </a:solidFill>
              </a:rPr>
              <a:t>A15.2	Gestione dell'erogazione dei servizi dei fornitori</a:t>
            </a:r>
          </a:p>
          <a:p>
            <a:r>
              <a:rPr lang="it-IT" sz="2000" dirty="0">
                <a:solidFill>
                  <a:schemeClr val="tx2"/>
                </a:solidFill>
              </a:rPr>
              <a:t>A15.2.1	Monitoraggio e riesame dei servizi dei fornitori</a:t>
            </a:r>
          </a:p>
          <a:p>
            <a:r>
              <a:rPr lang="it-IT" sz="2000" dirty="0">
                <a:solidFill>
                  <a:schemeClr val="tx2"/>
                </a:solidFill>
              </a:rPr>
              <a:t>A15.2.2	Gestione dei cambiamenti ai servizi dei fornitori</a:t>
            </a:r>
          </a:p>
          <a:p>
            <a:endParaRPr lang="it-IT" sz="2000" dirty="0"/>
          </a:p>
          <a:p>
            <a:endParaRPr lang="it-IT" sz="2000" dirty="0"/>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sp>
        <p:nvSpPr>
          <p:cNvPr id="7" name="Fumetto 3 6"/>
          <p:cNvSpPr/>
          <p:nvPr/>
        </p:nvSpPr>
        <p:spPr>
          <a:xfrm>
            <a:off x="7308304" y="3933057"/>
            <a:ext cx="1728192" cy="900098"/>
          </a:xfrm>
          <a:prstGeom prst="wedgeEllipseCallout">
            <a:avLst>
              <a:gd name="adj1" fmla="val -89046"/>
              <a:gd name="adj2" fmla="val -66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Contratti per servizi Cloud </a:t>
            </a:r>
          </a:p>
        </p:txBody>
      </p:sp>
    </p:spTree>
    <p:extLst>
      <p:ext uri="{BB962C8B-B14F-4D97-AF65-F5344CB8AC3E}">
        <p14:creationId xmlns:p14="http://schemas.microsoft.com/office/powerpoint/2010/main" val="762793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764704"/>
            <a:ext cx="7886700" cy="106176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A16	 Gestione degli incidenti relativi alla sicurezza delle informazioni</a:t>
            </a:r>
          </a:p>
        </p:txBody>
      </p:sp>
      <p:sp>
        <p:nvSpPr>
          <p:cNvPr id="5" name="Segnaposto contenuto 4">
            <a:extLst>
              <a:ext uri="{FF2B5EF4-FFF2-40B4-BE49-F238E27FC236}">
                <a16:creationId xmlns:a16="http://schemas.microsoft.com/office/drawing/2014/main" id="{B572249F-5CDF-4F5B-BD61-FC80C6A74225}"/>
              </a:ext>
            </a:extLst>
          </p:cNvPr>
          <p:cNvSpPr>
            <a:spLocks noGrp="1"/>
          </p:cNvSpPr>
          <p:nvPr>
            <p:ph idx="1"/>
          </p:nvPr>
        </p:nvSpPr>
        <p:spPr>
          <a:xfrm>
            <a:off x="628650" y="1988840"/>
            <a:ext cx="7886700" cy="4248473"/>
          </a:xfrm>
        </p:spPr>
        <p:txBody>
          <a:bodyPr>
            <a:normAutofit fontScale="92500" lnSpcReduction="10000"/>
          </a:bodyPr>
          <a:lstStyle/>
          <a:p>
            <a:pPr marL="0" indent="0">
              <a:buNone/>
            </a:pPr>
            <a:r>
              <a:rPr lang="it-IT" dirty="0"/>
              <a:t>L’area relativa agli incidenti sulla sicurezza delle informazioni (sezione 13 della precedente versione della norma) comprende una sola categoria (erano 2 nella precedente edizione):</a:t>
            </a:r>
          </a:p>
          <a:p>
            <a:r>
              <a:rPr lang="it-IT" dirty="0"/>
              <a:t>  </a:t>
            </a:r>
            <a:r>
              <a:rPr lang="it-IT" b="1" dirty="0"/>
              <a:t>Gestione degli incidenti relativi alla sicurezza delle informazioni e dei miglioramenti</a:t>
            </a:r>
            <a:r>
              <a:rPr lang="it-IT" dirty="0"/>
              <a:t> (16.1): devono essere rilevati e gestiti tutti gli incidenti relativi alla sicurezza delle informazioni (</a:t>
            </a:r>
            <a:r>
              <a:rPr lang="it-IT" dirty="0">
                <a:solidFill>
                  <a:srgbClr val="FF0000"/>
                </a:solidFill>
              </a:rPr>
              <a:t>viene qui richiamata la ISO/IEC 27035 – Information security incident management</a:t>
            </a:r>
            <a:r>
              <a:rPr lang="it-IT" dirty="0"/>
              <a:t>), ma anche rilevate ed esaminate tutte le segnalazioni di eventi relativi alla sicurezza che potrebbero indurre a pensare che qualche controllo è risultato inefficace senza provocare un vero e proprio incidente e pure tutte le possibili debolezze dei controlli messi in atto. In ogni caso ogni evento relativo alla sicurezza delle informazioni va attentamente valutato per eventualmente classificarlo come incidente vero e proprio o meno. Occorre poi rispondere ad ogni incidente relativo alla sicurezza delle informazioni in modo adeguato ed apprendere da quanto accaduto per evitare che l’incidente si ripeta. Infine dovrebbero essere stabilite procedure per la raccolta di evidenze relative agli incidenti e la successiva gestione (</a:t>
            </a:r>
            <a:r>
              <a:rPr lang="it-IT" dirty="0">
                <a:solidFill>
                  <a:srgbClr val="FF0000"/>
                </a:solidFill>
              </a:rPr>
              <a:t>considerando anche eventuali azioni di analisi forense</a:t>
            </a:r>
            <a:r>
              <a:rPr lang="it-IT" dirty="0"/>
              <a:t>).</a:t>
            </a:r>
          </a:p>
          <a:p>
            <a:endParaRPr lang="it-IT" dirty="0"/>
          </a:p>
        </p:txBody>
      </p:sp>
    </p:spTree>
    <p:extLst>
      <p:ext uri="{BB962C8B-B14F-4D97-AF65-F5344CB8AC3E}">
        <p14:creationId xmlns:p14="http://schemas.microsoft.com/office/powerpoint/2010/main" val="1152735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106176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A16	 Gestione degli incidenti relativi alla sicurezza delle informazioni</a:t>
            </a:r>
          </a:p>
        </p:txBody>
      </p:sp>
      <p:sp>
        <p:nvSpPr>
          <p:cNvPr id="3" name="Segnaposto contenuto 2"/>
          <p:cNvSpPr>
            <a:spLocks noGrp="1"/>
          </p:cNvSpPr>
          <p:nvPr>
            <p:ph idx="1"/>
          </p:nvPr>
        </p:nvSpPr>
        <p:spPr>
          <a:xfrm>
            <a:off x="628650" y="2420892"/>
            <a:ext cx="7886700" cy="381642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A16.1	Gestione degli incidenti relativi alla sicurezza delle 				informazioni e dei miglioramenti</a:t>
            </a:r>
          </a:p>
          <a:p>
            <a:r>
              <a:rPr lang="it-IT" sz="2000" dirty="0"/>
              <a:t>A16.1.1	Responsabilità e procedure</a:t>
            </a:r>
          </a:p>
          <a:p>
            <a:r>
              <a:rPr lang="it-IT" sz="2000" dirty="0">
                <a:solidFill>
                  <a:schemeClr val="tx2"/>
                </a:solidFill>
              </a:rPr>
              <a:t>A16.1.2	Segnalazione degli eventi relativi alla sicurezza delle 				informazioni</a:t>
            </a:r>
          </a:p>
          <a:p>
            <a:r>
              <a:rPr lang="it-IT" sz="2000" dirty="0"/>
              <a:t>A16.1.3	Segnalazione dei punti di debolezza relativi alla sicurezza 			delle informazioni</a:t>
            </a:r>
          </a:p>
          <a:p>
            <a:r>
              <a:rPr lang="it-IT" sz="2000" dirty="0"/>
              <a:t>A16.1.4	Valutazione e decisione sugli eventi relativi alla sicurezza 			delle informazioni</a:t>
            </a:r>
          </a:p>
        </p:txBody>
      </p:sp>
      <p:pic>
        <p:nvPicPr>
          <p:cNvPr id="7" name="Immagine 6"/>
          <p:cNvPicPr>
            <a:picLocks noChangeAspect="1"/>
          </p:cNvPicPr>
          <p:nvPr/>
        </p:nvPicPr>
        <p:blipFill>
          <a:blip r:embed="rId2"/>
          <a:stretch>
            <a:fillRect/>
          </a:stretch>
        </p:blipFill>
        <p:spPr>
          <a:xfrm>
            <a:off x="7330187" y="5265076"/>
            <a:ext cx="1091279" cy="1091279"/>
          </a:xfrm>
          <a:prstGeom prst="rect">
            <a:avLst/>
          </a:prstGeom>
        </p:spPr>
      </p:pic>
      <p:sp>
        <p:nvSpPr>
          <p:cNvPr id="8" name="Bolla: nuvola 7"/>
          <p:cNvSpPr/>
          <p:nvPr/>
        </p:nvSpPr>
        <p:spPr>
          <a:xfrm>
            <a:off x="2411760" y="5661248"/>
            <a:ext cx="2304256" cy="864096"/>
          </a:xfrm>
          <a:prstGeom prst="cloudCallout">
            <a:avLst>
              <a:gd name="adj1" fmla="val -24063"/>
              <a:gd name="adj2" fmla="val -77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00"/>
                </a:solidFill>
              </a:rPr>
              <a:t>Data breach</a:t>
            </a:r>
          </a:p>
        </p:txBody>
      </p:sp>
    </p:spTree>
    <p:extLst>
      <p:ext uri="{BB962C8B-B14F-4D97-AF65-F5344CB8AC3E}">
        <p14:creationId xmlns:p14="http://schemas.microsoft.com/office/powerpoint/2010/main" val="2094284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106176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A16	 Gestione degli incidenti relativi alla sicurezza delle informazioni</a:t>
            </a:r>
          </a:p>
        </p:txBody>
      </p:sp>
      <p:sp>
        <p:nvSpPr>
          <p:cNvPr id="3" name="Segnaposto contenuto 2"/>
          <p:cNvSpPr>
            <a:spLocks noGrp="1"/>
          </p:cNvSpPr>
          <p:nvPr>
            <p:ph idx="1"/>
          </p:nvPr>
        </p:nvSpPr>
        <p:spPr>
          <a:xfrm>
            <a:off x="628650" y="2420889"/>
            <a:ext cx="7886700" cy="1656184"/>
          </a:xfrm>
          <a:ln>
            <a:solidFill>
              <a:srgbClr val="FFFFFF"/>
            </a:solidFill>
          </a:ln>
        </p:spPr>
        <p:txBody>
          <a:bodyPr>
            <a:noAutofit/>
            <a:scene3d>
              <a:camera prst="orthographicFront"/>
              <a:lightRig rig="threePt" dir="t"/>
            </a:scene3d>
            <a:sp3d prstMaterial="dkEdge"/>
          </a:bodyPr>
          <a:lstStyle/>
          <a:p>
            <a:r>
              <a:rPr lang="it-IT" sz="2000" dirty="0"/>
              <a:t>A16.1.5	Risposta agli incidenti relativi alla sicurezza delle informazioni</a:t>
            </a:r>
          </a:p>
          <a:p>
            <a:r>
              <a:rPr lang="it-IT" sz="2000" dirty="0"/>
              <a:t>A16.1.6	Apprendimento dagli incidenti relativi alla sicurezza delle 			informazioni</a:t>
            </a:r>
          </a:p>
          <a:p>
            <a:r>
              <a:rPr lang="it-IT" sz="2000" dirty="0"/>
              <a:t>A16.1.7	Raccolta di evidenze</a:t>
            </a:r>
          </a:p>
          <a:p>
            <a:endParaRPr lang="it-IT" sz="2000" dirty="0"/>
          </a:p>
          <a:p>
            <a:endParaRPr lang="it-IT" sz="2000" dirty="0"/>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7880" y="3861052"/>
            <a:ext cx="2116832" cy="1421805"/>
          </a:xfrm>
          <a:prstGeom prst="rect">
            <a:avLst/>
          </a:prstGeom>
        </p:spPr>
      </p:pic>
      <p:sp>
        <p:nvSpPr>
          <p:cNvPr id="8" name="Fumetto: ovale 7"/>
          <p:cNvSpPr/>
          <p:nvPr/>
        </p:nvSpPr>
        <p:spPr>
          <a:xfrm>
            <a:off x="1187624" y="4581132"/>
            <a:ext cx="3600400" cy="701725"/>
          </a:xfrm>
          <a:prstGeom prst="wedgeEllipseCallout">
            <a:avLst>
              <a:gd name="adj1" fmla="val 27385"/>
              <a:gd name="adj2" fmla="val -164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FF00"/>
                </a:solidFill>
              </a:rPr>
              <a:t>Electronic Evidence Guide</a:t>
            </a:r>
          </a:p>
        </p:txBody>
      </p:sp>
    </p:spTree>
    <p:extLst>
      <p:ext uri="{BB962C8B-B14F-4D97-AF65-F5344CB8AC3E}">
        <p14:creationId xmlns:p14="http://schemas.microsoft.com/office/powerpoint/2010/main" val="2882382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836712"/>
            <a:ext cx="7886700" cy="125280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A17	Aspetti relativi alla sicurezza delle informazioni nella gestione della continuità operativa</a:t>
            </a:r>
          </a:p>
        </p:txBody>
      </p:sp>
      <p:sp>
        <p:nvSpPr>
          <p:cNvPr id="5" name="Segnaposto contenuto 4">
            <a:extLst>
              <a:ext uri="{FF2B5EF4-FFF2-40B4-BE49-F238E27FC236}">
                <a16:creationId xmlns:a16="http://schemas.microsoft.com/office/drawing/2014/main" id="{7D1E16F5-F80C-4BC6-9337-358C15A040D1}"/>
              </a:ext>
            </a:extLst>
          </p:cNvPr>
          <p:cNvSpPr>
            <a:spLocks noGrp="1"/>
          </p:cNvSpPr>
          <p:nvPr>
            <p:ph idx="1"/>
          </p:nvPr>
        </p:nvSpPr>
        <p:spPr>
          <a:xfrm>
            <a:off x="628650" y="2204865"/>
            <a:ext cx="7886700" cy="3972102"/>
          </a:xfrm>
        </p:spPr>
        <p:txBody>
          <a:bodyPr>
            <a:normAutofit fontScale="92500"/>
          </a:bodyPr>
          <a:lstStyle/>
          <a:p>
            <a:pPr marL="0" indent="0">
              <a:buNone/>
            </a:pPr>
            <a:r>
              <a:rPr lang="it-IT" dirty="0"/>
              <a:t>In quest’area (corrispondente al punto 14 sella precedente versione della norma) viene trattata la business continuity in 5 controlli suddivisi in due categorie:</a:t>
            </a:r>
          </a:p>
          <a:p>
            <a:r>
              <a:rPr lang="it-IT" dirty="0"/>
              <a:t>  </a:t>
            </a:r>
            <a:r>
              <a:rPr lang="it-IT" b="1" dirty="0"/>
              <a:t>Continuità della sicurezza delle informazioni </a:t>
            </a:r>
            <a:r>
              <a:rPr lang="it-IT" dirty="0"/>
              <a:t>(17.1): la continuità operativa per la sicurezza delle informazioni dovrebbe essere pianificata a partire dai requisiti per la business continuity, piani di continuità operativa (business continuity plan) dovrebbero essere attuati, verificati e riesaminati periodicamente.</a:t>
            </a:r>
          </a:p>
          <a:p>
            <a:r>
              <a:rPr lang="it-IT" dirty="0"/>
              <a:t>  </a:t>
            </a:r>
            <a:r>
              <a:rPr lang="it-IT" b="1" dirty="0"/>
              <a:t>Ridondanze</a:t>
            </a:r>
            <a:r>
              <a:rPr lang="it-IT" dirty="0"/>
              <a:t> (17.2): per garantire la disponibilità (e la continuità operativa) occorre prevedere architetture e infrastrutture con adeguata ridondanza.</a:t>
            </a:r>
          </a:p>
          <a:p>
            <a:pPr marL="0" indent="0">
              <a:buNone/>
            </a:pPr>
            <a:r>
              <a:rPr lang="it-IT" dirty="0"/>
              <a:t>Naturalmente sull’argomento esiste la norma specifica UNI EN ISO </a:t>
            </a:r>
            <a:r>
              <a:rPr lang="it-IT" dirty="0">
                <a:solidFill>
                  <a:srgbClr val="FF0000"/>
                </a:solidFill>
              </a:rPr>
              <a:t>22301:2014 – Sicurezza della società – Sistemi di gestione della continuità operativa – Requisiti</a:t>
            </a:r>
            <a:r>
              <a:rPr lang="it-IT" dirty="0"/>
              <a:t>.</a:t>
            </a:r>
          </a:p>
          <a:p>
            <a:endParaRPr lang="it-IT" dirty="0"/>
          </a:p>
        </p:txBody>
      </p:sp>
    </p:spTree>
    <p:extLst>
      <p:ext uri="{BB962C8B-B14F-4D97-AF65-F5344CB8AC3E}">
        <p14:creationId xmlns:p14="http://schemas.microsoft.com/office/powerpoint/2010/main" val="2072618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125280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A17	Aspetti relativi alla sicurezza delle informazioni nella gestione della continuità operativa</a:t>
            </a:r>
          </a:p>
        </p:txBody>
      </p:sp>
      <p:sp>
        <p:nvSpPr>
          <p:cNvPr id="3" name="Segnaposto contenuto 2"/>
          <p:cNvSpPr>
            <a:spLocks noGrp="1"/>
          </p:cNvSpPr>
          <p:nvPr>
            <p:ph idx="1"/>
          </p:nvPr>
        </p:nvSpPr>
        <p:spPr>
          <a:xfrm>
            <a:off x="628650" y="2708921"/>
            <a:ext cx="7886700" cy="3384376"/>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A17.1	Continuità della sicurezza delle informazioni</a:t>
            </a:r>
          </a:p>
          <a:p>
            <a:r>
              <a:rPr lang="it-IT" sz="2000" dirty="0"/>
              <a:t>A17.1.1	Pianificazione della continuità della sicurezza delle 				informazioni</a:t>
            </a:r>
          </a:p>
          <a:p>
            <a:r>
              <a:rPr lang="it-IT" sz="2000" dirty="0"/>
              <a:t>A17.1.2	Attuazione della continuità della sicurezza delle informazioni</a:t>
            </a:r>
          </a:p>
          <a:p>
            <a:r>
              <a:rPr lang="it-IT" sz="2000" dirty="0"/>
              <a:t>A17.1.3	Verifica, riesame e valutazione della continuità della 				sicurezza delle informazioni</a:t>
            </a:r>
          </a:p>
          <a:p>
            <a:r>
              <a:rPr lang="it-IT" sz="2000" b="1" dirty="0"/>
              <a:t>A17.2	Ridondanze</a:t>
            </a:r>
          </a:p>
          <a:p>
            <a:r>
              <a:rPr lang="it-IT" sz="2000" dirty="0"/>
              <a:t>A17.2.1	Disponibilità delle strutture per l'elaborazione delle 				informazioni</a:t>
            </a:r>
          </a:p>
          <a:p>
            <a:endParaRPr lang="it-IT" sz="2000" dirty="0"/>
          </a:p>
          <a:p>
            <a:endParaRPr lang="it-IT" sz="2000" dirty="0"/>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086" y="2755954"/>
            <a:ext cx="1332756" cy="883675"/>
          </a:xfrm>
          <a:prstGeom prst="rect">
            <a:avLst/>
          </a:prstGeom>
        </p:spPr>
      </p:pic>
    </p:spTree>
    <p:extLst>
      <p:ext uri="{BB962C8B-B14F-4D97-AF65-F5344CB8AC3E}">
        <p14:creationId xmlns:p14="http://schemas.microsoft.com/office/powerpoint/2010/main" val="189065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851371"/>
            <a:ext cx="7886700" cy="96477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A18	 Conformità</a:t>
            </a:r>
          </a:p>
        </p:txBody>
      </p:sp>
      <p:sp>
        <p:nvSpPr>
          <p:cNvPr id="5" name="Segnaposto contenuto 4">
            <a:extLst>
              <a:ext uri="{FF2B5EF4-FFF2-40B4-BE49-F238E27FC236}">
                <a16:creationId xmlns:a16="http://schemas.microsoft.com/office/drawing/2014/main" id="{C8C53395-3E6C-4C39-B1D5-43637EA0DEFE}"/>
              </a:ext>
            </a:extLst>
          </p:cNvPr>
          <p:cNvSpPr>
            <a:spLocks noGrp="1"/>
          </p:cNvSpPr>
          <p:nvPr>
            <p:ph idx="1"/>
          </p:nvPr>
        </p:nvSpPr>
        <p:spPr>
          <a:xfrm>
            <a:off x="628650" y="1916832"/>
            <a:ext cx="7886700" cy="4608511"/>
          </a:xfrm>
        </p:spPr>
        <p:txBody>
          <a:bodyPr>
            <a:normAutofit fontScale="85000" lnSpcReduction="20000"/>
          </a:bodyPr>
          <a:lstStyle/>
          <a:p>
            <a:pPr marL="0" indent="0">
              <a:buNone/>
            </a:pPr>
            <a:r>
              <a:rPr lang="it-IT" dirty="0"/>
              <a:t>Questo ultimo punto di controllo (era il punto 15 nella ISO 27002:2005) tratta la gestione della cosiddetta “compliance”, ovvero la conformità a leggi, regolamenti ed accordi contrattuali con i clienti. Sono identificate due categorie:</a:t>
            </a:r>
          </a:p>
          <a:p>
            <a:r>
              <a:rPr lang="it-IT" b="1" dirty="0"/>
              <a:t>  Conformità ai requisiti cogenti e contrattuali </a:t>
            </a:r>
            <a:r>
              <a:rPr lang="it-IT" dirty="0"/>
              <a:t>(18.1): occorre innanzitutto identificare i requisiti cogenti, quindi attuare controlli per evitare di ledere i diritti di proprietà intellettuale, proteggere adeguatamente le registrazioni che permettono di dimostrare la conformità a tutti i requisiti cogenti, in particolare devono essere rispettati leggi e regolamenti sulla privacy (in Italia il D.lgs. 196/2003 in attesa del nuovo Regolamento Europeo, ma nella norma viene citata come riferimento la ISO/IEC 29100:2011 “Information </a:t>
            </a:r>
            <a:r>
              <a:rPr lang="it-IT" dirty="0" err="1"/>
              <a:t>technology</a:t>
            </a:r>
            <a:r>
              <a:rPr lang="it-IT" dirty="0"/>
              <a:t> – Security </a:t>
            </a:r>
            <a:r>
              <a:rPr lang="it-IT" dirty="0" err="1"/>
              <a:t>techniques</a:t>
            </a:r>
            <a:r>
              <a:rPr lang="it-IT" dirty="0"/>
              <a:t> — Privacy framework”). Infine occorre considerare eventuali limitazioni all’uso dei controlli crittografici vigenti in alcune nazioni.</a:t>
            </a:r>
          </a:p>
          <a:p>
            <a:r>
              <a:rPr lang="it-IT" dirty="0"/>
              <a:t>  </a:t>
            </a:r>
            <a:r>
              <a:rPr lang="it-IT" b="1" dirty="0"/>
              <a:t>Riesami della sicurezza delle informazioni </a:t>
            </a:r>
            <a:r>
              <a:rPr lang="it-IT" dirty="0"/>
              <a:t>(18.2): dovrebbe essere svolto periodicamente un riesame indipendente sulla sicurezza delle informazioni dell’organizzazione, i processi di elaborazione delle informazioni e le procedure dovrebbero essere riesaminate periodicamente per valutarne la continua conformità ed adeguatezza alla politica ed alle norme ed infine dovrebbero essere eseguite delle verifiche tecniche della conformità dei sistemi informativi a politiche e standard di sicurezza (ad esempio </a:t>
            </a:r>
            <a:r>
              <a:rPr lang="it-IT" dirty="0" err="1"/>
              <a:t>penetration</a:t>
            </a:r>
            <a:r>
              <a:rPr lang="it-IT" dirty="0"/>
              <a:t> test e </a:t>
            </a:r>
            <a:r>
              <a:rPr lang="it-IT" dirty="0" err="1"/>
              <a:t>vulnerability</a:t>
            </a:r>
            <a:r>
              <a:rPr lang="it-IT" dirty="0"/>
              <a:t> assessment). Su quest’ultimo controllo si fa riferimento alla ISO/IEC TR 27008 – </a:t>
            </a:r>
            <a:r>
              <a:rPr lang="it-IT" dirty="0" err="1"/>
              <a:t>Guidelines</a:t>
            </a:r>
            <a:r>
              <a:rPr lang="it-IT" dirty="0"/>
              <a:t> for auditors on information security management systems </a:t>
            </a:r>
            <a:r>
              <a:rPr lang="it-IT" dirty="0" err="1"/>
              <a:t>controls</a:t>
            </a:r>
            <a:r>
              <a:rPr lang="it-IT" dirty="0"/>
              <a:t>.</a:t>
            </a:r>
          </a:p>
          <a:p>
            <a:endParaRPr lang="it-IT" dirty="0"/>
          </a:p>
        </p:txBody>
      </p:sp>
    </p:spTree>
    <p:extLst>
      <p:ext uri="{BB962C8B-B14F-4D97-AF65-F5344CB8AC3E}">
        <p14:creationId xmlns:p14="http://schemas.microsoft.com/office/powerpoint/2010/main" val="1271063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96477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A18	 Conformità</a:t>
            </a:r>
          </a:p>
        </p:txBody>
      </p:sp>
      <p:sp>
        <p:nvSpPr>
          <p:cNvPr id="3" name="Segnaposto contenuto 2"/>
          <p:cNvSpPr>
            <a:spLocks noGrp="1"/>
          </p:cNvSpPr>
          <p:nvPr>
            <p:ph idx="1"/>
          </p:nvPr>
        </p:nvSpPr>
        <p:spPr>
          <a:xfrm>
            <a:off x="628650" y="2564908"/>
            <a:ext cx="7886700" cy="352839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A18.1	Conformità ai requisiti cogenti e contrattuali</a:t>
            </a:r>
          </a:p>
          <a:p>
            <a:r>
              <a:rPr lang="it-IT" sz="2000" dirty="0">
                <a:highlight>
                  <a:srgbClr val="FFFF00"/>
                </a:highlight>
              </a:rPr>
              <a:t>A18.1.1	Identificazione della legislazione applicabile e dei requisiti 			contrattuali</a:t>
            </a:r>
          </a:p>
          <a:p>
            <a:r>
              <a:rPr lang="it-IT" sz="2000" dirty="0"/>
              <a:t>A18.1.2	Diritti di proprietà intellettuale</a:t>
            </a:r>
          </a:p>
          <a:p>
            <a:r>
              <a:rPr lang="it-IT" sz="2000" dirty="0"/>
              <a:t>A18.1.3	Protezione delle registrazioni</a:t>
            </a:r>
          </a:p>
          <a:p>
            <a:r>
              <a:rPr lang="it-IT" sz="2000" dirty="0">
                <a:highlight>
                  <a:srgbClr val="FFFF00"/>
                </a:highlight>
              </a:rPr>
              <a:t>A18.1.4	Privacy e protezione dei dati personali</a:t>
            </a:r>
          </a:p>
          <a:p>
            <a:r>
              <a:rPr lang="it-IT" sz="2000" dirty="0"/>
              <a:t>A18.1.5	Regolamentazione sui controlli crittografici</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9476" y="3501012"/>
            <a:ext cx="1012701" cy="1004851"/>
          </a:xfrm>
          <a:prstGeom prst="rect">
            <a:avLst/>
          </a:prstGeom>
        </p:spPr>
      </p:pic>
    </p:spTree>
    <p:extLst>
      <p:ext uri="{BB962C8B-B14F-4D97-AF65-F5344CB8AC3E}">
        <p14:creationId xmlns:p14="http://schemas.microsoft.com/office/powerpoint/2010/main" val="2319093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5"/>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17065:2012 </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961837"/>
            <a:ext cx="7886700" cy="4131458"/>
          </a:xfrm>
        </p:spPr>
        <p:txBody>
          <a:bodyPr vert="horz" lIns="91440" tIns="45720" rIns="91440" bIns="45720" rtlCol="0">
            <a:normAutofit fontScale="92500" lnSpcReduction="10000"/>
          </a:bodyPr>
          <a:lstStyle/>
          <a:p>
            <a:pPr marL="0" indent="0">
              <a:buNone/>
            </a:pPr>
            <a:r>
              <a:rPr lang="it-IT" b="1" dirty="0"/>
              <a:t>Requisiti per organismi che certificano prodotti, processi e servizi</a:t>
            </a:r>
            <a:endParaRPr lang="it-IT" dirty="0"/>
          </a:p>
          <a:p>
            <a:pPr marL="0" indent="0">
              <a:buNone/>
            </a:pPr>
            <a:r>
              <a:rPr lang="it-IT" b="1" dirty="0"/>
              <a:t>SCOPO E CAMPO DI APPLICAZIONE</a:t>
            </a:r>
            <a:endParaRPr lang="it-IT" dirty="0"/>
          </a:p>
          <a:p>
            <a:pPr marL="0" indent="0">
              <a:buNone/>
            </a:pPr>
            <a:endParaRPr lang="it-IT" dirty="0"/>
          </a:p>
          <a:p>
            <a:r>
              <a:rPr lang="it-IT" dirty="0"/>
              <a:t>La presente norma internazionale contiene requisiti per la competenza, il funzionamento coerente e l’imparzialità degli organismi di certificazione di prodotti, processi e servizi. </a:t>
            </a:r>
          </a:p>
          <a:p>
            <a:r>
              <a:rPr lang="it-IT" dirty="0"/>
              <a:t>Non è necessario che gli organismi di certificazione che operano in conformità alla presente norma internazionale offrano la certificazione di tutti i tipi di prodotti, processi e servizi. </a:t>
            </a:r>
          </a:p>
          <a:p>
            <a:r>
              <a:rPr lang="it-IT" dirty="0"/>
              <a:t>La certificazione di prodotti, processi e servizi è un’attività di valutazione di terza parte. </a:t>
            </a:r>
          </a:p>
          <a:p>
            <a:r>
              <a:rPr lang="it-IT" dirty="0"/>
              <a:t>Nella presente norma internazionale il termine “prodotto” può essere inteso come “processo” o “servizio”, eccetto in quei casi ove vengano stabilite disposizioni distinte per “processi” o “servizi”.</a:t>
            </a:r>
          </a:p>
        </p:txBody>
      </p:sp>
    </p:spTree>
    <p:extLst>
      <p:ext uri="{BB962C8B-B14F-4D97-AF65-F5344CB8AC3E}">
        <p14:creationId xmlns:p14="http://schemas.microsoft.com/office/powerpoint/2010/main" val="303440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892765"/>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A18	 Conformità</a:t>
            </a:r>
          </a:p>
        </p:txBody>
      </p:sp>
      <p:sp>
        <p:nvSpPr>
          <p:cNvPr id="3" name="Segnaposto contenuto 2"/>
          <p:cNvSpPr>
            <a:spLocks noGrp="1"/>
          </p:cNvSpPr>
          <p:nvPr>
            <p:ph idx="1"/>
          </p:nvPr>
        </p:nvSpPr>
        <p:spPr>
          <a:xfrm>
            <a:off x="628650" y="2564908"/>
            <a:ext cx="7886700" cy="352839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A18.2	Riesami della sicurezza delle informazioni</a:t>
            </a:r>
          </a:p>
          <a:p>
            <a:r>
              <a:rPr lang="it-IT" sz="2000" dirty="0"/>
              <a:t>A18.2.1	Riesame indipendente della sicurezza delle informazioni</a:t>
            </a:r>
          </a:p>
          <a:p>
            <a:r>
              <a:rPr lang="it-IT" sz="2000" dirty="0"/>
              <a:t>A18.2.2	Conformità alle politiche e alle norme per la sicurezza</a:t>
            </a:r>
          </a:p>
          <a:p>
            <a:r>
              <a:rPr lang="it-IT" sz="2000" dirty="0"/>
              <a:t>A18.2.3	Verifica tecnica della conformità</a:t>
            </a:r>
          </a:p>
          <a:p>
            <a:endParaRPr lang="it-IT" sz="2000" dirty="0"/>
          </a:p>
          <a:p>
            <a:endParaRPr lang="it-IT" sz="2000" dirty="0"/>
          </a:p>
          <a:p>
            <a:endParaRPr lang="it-IT" sz="2000" dirty="0"/>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a:stretch>
            <a:fillRect/>
          </a:stretch>
        </p:blipFill>
        <p:spPr>
          <a:xfrm>
            <a:off x="3275860" y="4368269"/>
            <a:ext cx="2979415" cy="1988082"/>
          </a:xfrm>
          <a:prstGeom prst="rect">
            <a:avLst/>
          </a:prstGeom>
        </p:spPr>
      </p:pic>
    </p:spTree>
    <p:extLst>
      <p:ext uri="{BB962C8B-B14F-4D97-AF65-F5344CB8AC3E}">
        <p14:creationId xmlns:p14="http://schemas.microsoft.com/office/powerpoint/2010/main" val="1271063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02080" y="1240091"/>
            <a:ext cx="7886700" cy="82075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Risorse</a:t>
            </a:r>
          </a:p>
        </p:txBody>
      </p:sp>
      <p:sp>
        <p:nvSpPr>
          <p:cNvPr id="2" name="Segnaposto contenuto 1"/>
          <p:cNvSpPr>
            <a:spLocks noGrp="1"/>
          </p:cNvSpPr>
          <p:nvPr>
            <p:ph idx="1"/>
          </p:nvPr>
        </p:nvSpPr>
        <p:spPr>
          <a:xfrm>
            <a:off x="628650" y="2348881"/>
            <a:ext cx="7886700" cy="2736303"/>
          </a:xfrm>
        </p:spPr>
        <p:txBody>
          <a:bodyPr/>
          <a:lstStyle/>
          <a:p>
            <a:r>
              <a:rPr lang="it-IT" dirty="0"/>
              <a:t>Sito web </a:t>
            </a:r>
            <a:r>
              <a:rPr lang="it-IT" dirty="0">
                <a:hlinkClick r:id="rId2"/>
              </a:rPr>
              <a:t>http://www.iso27001security.com/</a:t>
            </a:r>
            <a:r>
              <a:rPr lang="it-IT" dirty="0"/>
              <a:t>  con possibilità di scaricare free Toolkit e ISO 27000</a:t>
            </a:r>
          </a:p>
          <a:p>
            <a:r>
              <a:rPr lang="it-IT" dirty="0"/>
              <a:t>Sito web ISO </a:t>
            </a:r>
            <a:r>
              <a:rPr lang="it-IT" dirty="0">
                <a:hlinkClick r:id="rId3"/>
              </a:rPr>
              <a:t>http://www.iso.org/iso/home/standards/management-standards/iso27001.htm</a:t>
            </a:r>
            <a:r>
              <a:rPr lang="it-IT" dirty="0"/>
              <a:t> </a:t>
            </a:r>
          </a:p>
          <a:p>
            <a:r>
              <a:rPr lang="it-IT" dirty="0"/>
              <a:t>Sito web UNI </a:t>
            </a:r>
            <a:r>
              <a:rPr lang="it-IT" dirty="0">
                <a:hlinkClick r:id="rId4"/>
              </a:rPr>
              <a:t>www.uni.com</a:t>
            </a:r>
            <a:r>
              <a:rPr lang="it-IT" dirty="0"/>
              <a:t> </a:t>
            </a:r>
          </a:p>
          <a:p>
            <a:r>
              <a:rPr lang="it-IT" dirty="0"/>
              <a:t>Siti web di enti ed associazioni specializzate nella sicurezza delle informazioni: Clusit, NIST, AGID, OECD, ecc.</a:t>
            </a:r>
          </a:p>
        </p:txBody>
      </p:sp>
      <p:sp>
        <p:nvSpPr>
          <p:cNvPr id="4" name="Titolo 4">
            <a:extLst>
              <a:ext uri="{FF2B5EF4-FFF2-40B4-BE49-F238E27FC236}">
                <a16:creationId xmlns:a16="http://schemas.microsoft.com/office/drawing/2014/main" id="{0CA1EFA9-13CD-476D-8523-8DD2715F8FFF}"/>
              </a:ext>
            </a:extLst>
          </p:cNvPr>
          <p:cNvSpPr txBox="1">
            <a:spLocks/>
          </p:cNvSpPr>
          <p:nvPr/>
        </p:nvSpPr>
        <p:spPr>
          <a:xfrm>
            <a:off x="2789779" y="5207530"/>
            <a:ext cx="3511302" cy="820757"/>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ctr" defTabSz="685800" rtl="0" eaLnBrk="1" latinLnBrk="0" hangingPunct="1">
              <a:lnSpc>
                <a:spcPct val="90000"/>
              </a:lnSpc>
              <a:spcBef>
                <a:spcPct val="0"/>
              </a:spcBef>
              <a:buNone/>
              <a:defRPr sz="3300" b="1" kern="1200">
                <a:solidFill>
                  <a:srgbClr val="002060"/>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600"/>
              </a:spcBef>
              <a:spcAft>
                <a:spcPts val="600"/>
              </a:spcAft>
            </a:pPr>
            <a:r>
              <a:rPr lang="it-IT" sz="1800" dirty="0">
                <a:solidFill>
                  <a:schemeClr val="tx1"/>
                </a:solidFill>
              </a:rPr>
              <a:t>Proteggiamo l’IT ma …</a:t>
            </a:r>
          </a:p>
        </p:txBody>
      </p:sp>
    </p:spTree>
    <p:extLst>
      <p:ext uri="{BB962C8B-B14F-4D97-AF65-F5344CB8AC3E}">
        <p14:creationId xmlns:p14="http://schemas.microsoft.com/office/powerpoint/2010/main" val="257372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AF1E5E62-9EB9-408E-AE53-A04A4C8110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6">
            <a:extLst>
              <a:ext uri="{FF2B5EF4-FFF2-40B4-BE49-F238E27FC236}">
                <a16:creationId xmlns:a16="http://schemas.microsoft.com/office/drawing/2014/main" id="{DFB36DC4-A410-4DF1-8453-1D85743F5E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5319666"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7">
            <a:extLst>
              <a:ext uri="{FF2B5EF4-FFF2-40B4-BE49-F238E27FC236}">
                <a16:creationId xmlns:a16="http://schemas.microsoft.com/office/drawing/2014/main" id="{9C5704B2-7C5B-4738-AF0D-4A2756A69F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3319"/>
            <a:ext cx="4443893"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5">
            <a:extLst>
              <a:ext uri="{FF2B5EF4-FFF2-40B4-BE49-F238E27FC236}">
                <a16:creationId xmlns:a16="http://schemas.microsoft.com/office/drawing/2014/main" id="{EE8FA74F-A3FB-4270-8C3B-C3A84F0980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63836" y="885918"/>
            <a:ext cx="4100104" cy="31570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4"/>
          <p:cNvSpPr>
            <a:spLocks noGrp="1"/>
          </p:cNvSpPr>
          <p:nvPr>
            <p:ph type="title"/>
          </p:nvPr>
        </p:nvSpPr>
        <p:spPr>
          <a:xfrm>
            <a:off x="628650" y="2340430"/>
            <a:ext cx="3184071" cy="2206364"/>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gn="l" defTabSz="914400">
              <a:spcAft>
                <a:spcPts val="600"/>
              </a:spcAft>
            </a:pPr>
            <a:r>
              <a:rPr lang="en-US" sz="3400" kern="1200">
                <a:solidFill>
                  <a:schemeClr val="tx1"/>
                </a:solidFill>
                <a:latin typeface="+mj-lt"/>
                <a:ea typeface="+mj-ea"/>
                <a:cs typeface="+mj-cs"/>
              </a:rPr>
              <a:t>Non dimentichiamoci della carta …</a:t>
            </a:r>
          </a:p>
        </p:txBody>
      </p:sp>
    </p:spTree>
    <p:extLst>
      <p:ext uri="{BB962C8B-B14F-4D97-AF65-F5344CB8AC3E}">
        <p14:creationId xmlns:p14="http://schemas.microsoft.com/office/powerpoint/2010/main" val="3268475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2">
            <a:extLst>
              <a:ext uri="{FF2B5EF4-FFF2-40B4-BE49-F238E27FC236}">
                <a16:creationId xmlns:a16="http://schemas.microsoft.com/office/drawing/2014/main" id="{79CC44B5-53F9-4F03-9EEB-4C3C821A6F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4">
            <a:extLst>
              <a:ext uri="{FF2B5EF4-FFF2-40B4-BE49-F238E27FC236}">
                <a16:creationId xmlns:a16="http://schemas.microsoft.com/office/drawing/2014/main" id="{1A3688C8-DFCE-4CCD-BCF0-5FB239E507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5253850"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a:extLst>
              <a:ext uri="{FF2B5EF4-FFF2-40B4-BE49-F238E27FC236}">
                <a16:creationId xmlns:a16="http://schemas.microsoft.com/office/drawing/2014/main" id="{A51700F6-55B8-4C00-8D0B-748D42E09273}"/>
              </a:ext>
            </a:extLst>
          </p:cNvPr>
          <p:cNvPicPr>
            <a:picLocks noChangeAspect="1"/>
          </p:cNvPicPr>
          <p:nvPr/>
        </p:nvPicPr>
        <p:blipFill rotWithShape="1">
          <a:blip r:embed="rId2">
            <a:extLst>
              <a:ext uri="{28A0092B-C50C-407E-A947-70E740481C1C}">
                <a14:useLocalDpi xmlns:a14="http://schemas.microsoft.com/office/drawing/2010/main" val="0"/>
              </a:ext>
            </a:extLst>
          </a:blip>
          <a:srcRect l="13597" r="11406" b="5"/>
          <a:stretch/>
        </p:blipFill>
        <p:spPr>
          <a:xfrm>
            <a:off x="6100761" y="1005839"/>
            <a:ext cx="2583177" cy="3444236"/>
          </a:xfrm>
          <a:custGeom>
            <a:avLst/>
            <a:gdLst>
              <a:gd name="connsiteX0" fmla="*/ 1722118 w 3444236"/>
              <a:gd name="connsiteY0" fmla="*/ 0 h 3444236"/>
              <a:gd name="connsiteX1" fmla="*/ 3444236 w 3444236"/>
              <a:gd name="connsiteY1" fmla="*/ 1722118 h 3444236"/>
              <a:gd name="connsiteX2" fmla="*/ 1722118 w 3444236"/>
              <a:gd name="connsiteY2" fmla="*/ 3444236 h 3444236"/>
              <a:gd name="connsiteX3" fmla="*/ 0 w 3444236"/>
              <a:gd name="connsiteY3" fmla="*/ 1722118 h 3444236"/>
              <a:gd name="connsiteX4" fmla="*/ 1722118 w 3444236"/>
              <a:gd name="connsiteY4" fmla="*/ 0 h 344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cxnSp>
        <p:nvCxnSpPr>
          <p:cNvPr id="57" name="Straight Connector 56">
            <a:extLst>
              <a:ext uri="{FF2B5EF4-FFF2-40B4-BE49-F238E27FC236}">
                <a16:creationId xmlns:a16="http://schemas.microsoft.com/office/drawing/2014/main" id="{D598FBE3-48D2-40A2-B7E6-F485834C821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405" y="4450080"/>
            <a:ext cx="92583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ctrTitle"/>
          </p:nvPr>
        </p:nvSpPr>
        <p:spPr>
          <a:xfrm>
            <a:off x="868680" y="1122363"/>
            <a:ext cx="4754880" cy="2387600"/>
          </a:xfrm>
        </p:spPr>
        <p:txBody>
          <a:bodyPr>
            <a:normAutofit/>
          </a:bodyPr>
          <a:lstStyle/>
          <a:p>
            <a:pPr algn="l"/>
            <a:r>
              <a:rPr lang="it-IT" sz="5700"/>
              <a:t>Grazie per l’attenzione</a:t>
            </a:r>
            <a:endParaRPr lang="it-IT" sz="5700" dirty="0"/>
          </a:p>
        </p:txBody>
      </p:sp>
      <p:sp>
        <p:nvSpPr>
          <p:cNvPr id="5" name="Sottotitolo 4">
            <a:extLst>
              <a:ext uri="{FF2B5EF4-FFF2-40B4-BE49-F238E27FC236}">
                <a16:creationId xmlns:a16="http://schemas.microsoft.com/office/drawing/2014/main" id="{5825118D-77BB-42A4-BB00-D4591ACBCFE4}"/>
              </a:ext>
            </a:extLst>
          </p:cNvPr>
          <p:cNvSpPr txBox="1">
            <a:spLocks noGrp="1"/>
          </p:cNvSpPr>
          <p:nvPr>
            <p:ph type="subTitle" idx="1"/>
          </p:nvPr>
        </p:nvSpPr>
        <p:spPr>
          <a:xfrm>
            <a:off x="868680" y="4700588"/>
            <a:ext cx="4754880" cy="1655762"/>
          </a:xfrm>
          <a:prstGeom prst="rect">
            <a:avLst/>
          </a:prstGeom>
        </p:spPr>
        <p:txBody>
          <a:bodyPr rtlCol="0">
            <a:normAutofit/>
          </a:bodyPr>
          <a:lstStyle/>
          <a:p>
            <a:pPr algn="l"/>
            <a:r>
              <a:rPr lang="it-IT" sz="1400" b="1">
                <a:latin typeface="+mj-lt"/>
                <a:hlinkClick r:id="rId3"/>
              </a:rPr>
              <a:t>Ing. Andrea Cenni</a:t>
            </a:r>
            <a:endParaRPr lang="it-IT" sz="1400" b="1">
              <a:latin typeface="+mj-lt"/>
            </a:endParaRPr>
          </a:p>
          <a:p>
            <a:pPr algn="l"/>
            <a:r>
              <a:rPr lang="it-IT" sz="1400" b="1">
                <a:latin typeface="+mj-lt"/>
              </a:rPr>
              <a:t>Auditor ISDP 10003 - Protezione Dati Personali</a:t>
            </a:r>
            <a:br>
              <a:rPr lang="it-IT" sz="1400" b="1">
                <a:latin typeface="+mj-lt"/>
              </a:rPr>
            </a:br>
            <a:r>
              <a:rPr lang="it-IT" sz="1400" b="1">
                <a:latin typeface="+mj-lt"/>
              </a:rPr>
              <a:t>Valutatore Privacy Uni 11697</a:t>
            </a:r>
          </a:p>
          <a:p>
            <a:pPr algn="l"/>
            <a:r>
              <a:rPr lang="it-IT" sz="1400" b="1">
                <a:latin typeface="+mj-lt"/>
                <a:hlinkClick r:id="rId4"/>
              </a:rPr>
              <a:t>andrea.cenni@studioingcenni.it</a:t>
            </a:r>
            <a:r>
              <a:rPr lang="it-IT" sz="1400" b="1">
                <a:latin typeface="+mj-lt"/>
              </a:rPr>
              <a:t> </a:t>
            </a:r>
          </a:p>
          <a:p>
            <a:pPr algn="l"/>
            <a:r>
              <a:rPr lang="it-IT" sz="1400" b="1">
                <a:latin typeface="+mj-lt"/>
                <a:hlinkClick r:id="rId5"/>
              </a:rPr>
              <a:t>www.studioingcenni.it</a:t>
            </a:r>
            <a:r>
              <a:rPr lang="it-IT" sz="1400" b="1">
                <a:latin typeface="+mj-lt"/>
              </a:rPr>
              <a:t> </a:t>
            </a:r>
          </a:p>
          <a:p>
            <a:pPr algn="l"/>
            <a:r>
              <a:rPr lang="it-IT" sz="1400" b="1">
                <a:latin typeface="+mj-lt"/>
              </a:rPr>
              <a:t>Cell. 328 72 30 906</a:t>
            </a:r>
          </a:p>
        </p:txBody>
      </p:sp>
    </p:spTree>
    <p:extLst>
      <p:ext uri="{BB962C8B-B14F-4D97-AF65-F5344CB8AC3E}">
        <p14:creationId xmlns:p14="http://schemas.microsoft.com/office/powerpoint/2010/main" val="1327284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49817"/>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31000:2010 </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340768"/>
            <a:ext cx="7886700" cy="5400599"/>
          </a:xfrm>
        </p:spPr>
        <p:txBody>
          <a:bodyPr vert="horz" lIns="91440" tIns="45720" rIns="91440" bIns="45720" rtlCol="0">
            <a:normAutofit fontScale="77500" lnSpcReduction="20000"/>
          </a:bodyPr>
          <a:lstStyle/>
          <a:p>
            <a:pPr marL="0" indent="0">
              <a:buNone/>
            </a:pPr>
            <a:r>
              <a:rPr lang="it-IT" b="1" dirty="0"/>
              <a:t>Gestione del rischio</a:t>
            </a:r>
            <a:endParaRPr lang="it-IT" dirty="0"/>
          </a:p>
          <a:p>
            <a:pPr marL="0" indent="0">
              <a:buNone/>
            </a:pPr>
            <a:r>
              <a:rPr lang="it-IT" b="1" dirty="0"/>
              <a:t>SCOPO E CAMPO DI APPLICAZIONE</a:t>
            </a:r>
            <a:endParaRPr lang="it-IT" dirty="0"/>
          </a:p>
          <a:p>
            <a:r>
              <a:rPr lang="it-IT" dirty="0"/>
              <a:t>La presente norma internazionale fornisce principi e linee guida generali sulla gestione del rischio. </a:t>
            </a:r>
          </a:p>
          <a:p>
            <a:r>
              <a:rPr lang="it-IT" dirty="0"/>
              <a:t>La presente norma internazionale può essere utilizzata da qualsiasi impresa pubblica, privata o sociale, associazione, gruppo o individuo e, pertanto, non è specifica per alcuna industria o settore.</a:t>
            </a:r>
          </a:p>
          <a:p>
            <a:r>
              <a:rPr lang="it-IT" dirty="0"/>
              <a:t>La presente norma internazionale può essere applicata lungo l’intera vita di un’organizzazione e ad un’ampia gamma di attività, incluse strategie e decisioni, operazioni, processi, funzioni, progetti, prodotti, servizi e beni.</a:t>
            </a:r>
          </a:p>
          <a:p>
            <a:r>
              <a:rPr lang="it-IT" dirty="0"/>
              <a:t>La presente norma internazionale può essere applicata a qualsiasi tipo di rischio, quale sia la sua natura, sia che essi abbiano conseguenze positive o negative.</a:t>
            </a:r>
          </a:p>
          <a:p>
            <a:r>
              <a:rPr lang="it-IT" dirty="0"/>
              <a:t>Sebbene la presente norma internazionale fornisca linee guida di applicazione generale, essa non intende promuovere l’uniformità della gestione del rischio tra le organizzazioni. La progettazione e l’attuazione di piani e strutture di riferimento di gestione del rischio richiedono di prendere in considerazione le differenti esigenze di una specifica organizzazione, i suoi particolari obiettivi, contesto, struttura, operazioni, processi, funzioni, progetti, prodotti, servizi, o beni e le specifiche prassi adottate.</a:t>
            </a:r>
          </a:p>
          <a:p>
            <a:r>
              <a:rPr lang="it-IT" dirty="0"/>
              <a:t>Tra gli scopi della presente norma internazionale vi è quello di essere utilizzata per armonizzare i processi della gestione del rischio nelle norme attuali e future. Essa fornisce un approccio comune a supporto di norme che riguardano rischi e/o settori specifici e non sostituisce tali norme.</a:t>
            </a:r>
          </a:p>
          <a:p>
            <a:r>
              <a:rPr lang="it-IT" dirty="0"/>
              <a:t>La presente norma internazionale non è destinata ad essere utilizzata a scopo di certificazione.</a:t>
            </a:r>
          </a:p>
        </p:txBody>
      </p:sp>
    </p:spTree>
    <p:extLst>
      <p:ext uri="{BB962C8B-B14F-4D97-AF65-F5344CB8AC3E}">
        <p14:creationId xmlns:p14="http://schemas.microsoft.com/office/powerpoint/2010/main" val="2110245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49817"/>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27001:2014</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340768"/>
            <a:ext cx="7886700" cy="5400599"/>
          </a:xfrm>
        </p:spPr>
        <p:txBody>
          <a:bodyPr vert="horz" lIns="91440" tIns="45720" rIns="91440" bIns="45720" rtlCol="0">
            <a:normAutofit fontScale="92500" lnSpcReduction="10000"/>
          </a:bodyPr>
          <a:lstStyle/>
          <a:p>
            <a:pPr marL="0" indent="0">
              <a:buNone/>
            </a:pPr>
            <a:r>
              <a:rPr lang="it-IT" b="1" dirty="0"/>
              <a:t>Sicurezza delle informazioni</a:t>
            </a:r>
            <a:endParaRPr lang="it-IT" dirty="0"/>
          </a:p>
          <a:p>
            <a:pPr marL="0" indent="0">
              <a:buNone/>
            </a:pPr>
            <a:r>
              <a:rPr lang="it-IT" b="1" dirty="0"/>
              <a:t>SCOPO E CAMPO DI APPLICAZIONE</a:t>
            </a:r>
            <a:endParaRPr lang="it-IT" dirty="0"/>
          </a:p>
          <a:p>
            <a:pPr marL="0" indent="0">
              <a:buNone/>
            </a:pPr>
            <a:r>
              <a:rPr lang="it-IT" b="1" dirty="0"/>
              <a:t>Generalità</a:t>
            </a:r>
            <a:endParaRPr lang="it-IT" dirty="0"/>
          </a:p>
          <a:p>
            <a:r>
              <a:rPr lang="it-IT" dirty="0"/>
              <a:t>La presente norma internazionale è applicabile a tutte le tipologie di organizzazioni (per esempio, imprese commerciali, agenzie governative, organizzazioni senza scopo di lucro). </a:t>
            </a:r>
          </a:p>
          <a:p>
            <a:r>
              <a:rPr lang="it-IT" dirty="0"/>
              <a:t>La presente norma internazionale specifica i requisiti per stabilire, attuare, condurre, monitorare, riesaminare, mantenere attivo, aggiornato e migliorare un SGSI documentato all’interno di un contesto di rischi relativi al business complessivo dell’organizzazione. Essa specifica, inoltre, i requisiti per la realizzazione di controlli per la sicurezza personalizzati in base alle esigenze di singole organizzazioni o di parti delle medesime.</a:t>
            </a:r>
          </a:p>
          <a:p>
            <a:r>
              <a:rPr lang="it-IT" dirty="0"/>
              <a:t>Il SGSI è progettato per assicurare la selezione di controlli per la sicurezza adeguati e proporzionati, in grado di proteggere i beni informativi e dare fiducia alle parti interessate</a:t>
            </a:r>
          </a:p>
          <a:p>
            <a:pPr marL="0" indent="0">
              <a:buNone/>
            </a:pPr>
            <a:r>
              <a:rPr lang="it-IT" b="1" dirty="0"/>
              <a:t>Nota</a:t>
            </a:r>
          </a:p>
          <a:p>
            <a:r>
              <a:rPr lang="it-IT" dirty="0"/>
              <a:t>La ISO/IEC 17799 fornisce linee guida per l’attuazione che possono essere utilizzate nella progettazione dei controlli</a:t>
            </a:r>
          </a:p>
        </p:txBody>
      </p:sp>
    </p:spTree>
    <p:extLst>
      <p:ext uri="{BB962C8B-B14F-4D97-AF65-F5344CB8AC3E}">
        <p14:creationId xmlns:p14="http://schemas.microsoft.com/office/powerpoint/2010/main" val="2905450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49817"/>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27001:2014</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340768"/>
            <a:ext cx="7886700" cy="5400599"/>
          </a:xfrm>
        </p:spPr>
        <p:txBody>
          <a:bodyPr vert="horz" lIns="91440" tIns="45720" rIns="91440" bIns="45720" rtlCol="0">
            <a:normAutofit fontScale="92500" lnSpcReduction="20000"/>
          </a:bodyPr>
          <a:lstStyle/>
          <a:p>
            <a:pPr marL="0" indent="0">
              <a:buNone/>
            </a:pPr>
            <a:r>
              <a:rPr lang="it-IT" b="1" dirty="0"/>
              <a:t>Applicazione</a:t>
            </a:r>
            <a:endParaRPr lang="it-IT" dirty="0"/>
          </a:p>
          <a:p>
            <a:r>
              <a:rPr lang="it-IT" dirty="0"/>
              <a:t>I requisiti specificati nella presente norma internazionale sono di carattere generale e predisposti per essere applicabili a tutte le organizzazioni, indipendentemente dalla tipologia, dimensione e natura. L’esclusione di qualunque requisito specificato nei punti 4, 5, 6, 7 e 8 non è accettabile se un’organizzazione vuole dichiarare la sua conformità alla presente norma internazionale.</a:t>
            </a:r>
          </a:p>
          <a:p>
            <a:r>
              <a:rPr lang="it-IT" dirty="0"/>
              <a:t>Qualsiasi esclusione dei controlli che si ritengano necessari a soddisfare i criteri di accettazione dei rischi necessita di essere giustificata e deve essere fornita evidenza che i rischi associati siano stati accettati dalle persone responsabili. Nel caso vengano esclusi alcuni controlli, le dichiarazioni di conformità alla presente norma non sono accettabili a meno che tali esclusioni siano ininfluenti verso la capacità e/o la responsabilità</a:t>
            </a:r>
          </a:p>
          <a:p>
            <a:r>
              <a:rPr lang="it-IT" dirty="0"/>
              <a:t>dell’organizzazione di fornire la sicurezza delle informazioni che soddisfi i requisiti di sicurezza stabiliti mediante la valutazione del rischio e le prescrizioni legali o regolamentari applicabili.</a:t>
            </a:r>
          </a:p>
          <a:p>
            <a:pPr marL="0" indent="0">
              <a:buNone/>
            </a:pPr>
            <a:r>
              <a:rPr lang="it-IT" b="1" dirty="0"/>
              <a:t>Nota</a:t>
            </a:r>
          </a:p>
          <a:p>
            <a:r>
              <a:rPr lang="it-IT" dirty="0">
                <a:solidFill>
                  <a:srgbClr val="FF0000"/>
                </a:solidFill>
              </a:rPr>
              <a:t>Se un’organizzazione ha già operativo un sistema di gestione dei processi aziendali (per esempio riconducibile alla ISO 9001 o alla ISO 14001), nella maggior parte dei casi è preferibile soddisfare i requisiti della presente norma internazionale all’interno di tale preesistente sistema di gestione</a:t>
            </a:r>
          </a:p>
        </p:txBody>
      </p:sp>
    </p:spTree>
    <p:extLst>
      <p:ext uri="{BB962C8B-B14F-4D97-AF65-F5344CB8AC3E}">
        <p14:creationId xmlns:p14="http://schemas.microsoft.com/office/powerpoint/2010/main" val="476649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764704"/>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19011:2012</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955655"/>
            <a:ext cx="7886700" cy="3489569"/>
          </a:xfrm>
        </p:spPr>
        <p:txBody>
          <a:bodyPr vert="horz" lIns="91440" tIns="45720" rIns="91440" bIns="45720" rtlCol="0">
            <a:normAutofit/>
          </a:bodyPr>
          <a:lstStyle/>
          <a:p>
            <a:r>
              <a:rPr lang="it-IT" b="1" dirty="0"/>
              <a:t>Linee guida per audit di sistemi di gestione</a:t>
            </a:r>
            <a:endParaRPr lang="it-IT" dirty="0"/>
          </a:p>
          <a:p>
            <a:r>
              <a:rPr lang="it-IT" b="1" dirty="0"/>
              <a:t>SCOPO E CAMPO DI APPLICAZIONE</a:t>
            </a:r>
            <a:endParaRPr lang="it-IT" dirty="0"/>
          </a:p>
          <a:p>
            <a:pPr marL="0" indent="0">
              <a:buNone/>
            </a:pPr>
            <a:endParaRPr lang="it-IT" dirty="0"/>
          </a:p>
          <a:p>
            <a:r>
              <a:rPr lang="it-IT" dirty="0"/>
              <a:t>La presente norma internazionale fornisce una guida sull’attività di audit di sistemi di gestione, compresi i principi dell’attività di audit, la gestione di un programma di audit e la conduzione degli audit di sistemi di gestione, così come una guida per la valutazione della competenza delle persone coinvolte nel processo di audit, inclusi il responsabile della gestione del programma di audit, gli auditor e i gruppi di audit.</a:t>
            </a:r>
          </a:p>
        </p:txBody>
      </p:sp>
    </p:spTree>
    <p:extLst>
      <p:ext uri="{BB962C8B-B14F-4D97-AF65-F5344CB8AC3E}">
        <p14:creationId xmlns:p14="http://schemas.microsoft.com/office/powerpoint/2010/main" val="3676920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21682"/>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17021-1:2015</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162266"/>
            <a:ext cx="7886700" cy="5400599"/>
          </a:xfrm>
        </p:spPr>
        <p:txBody>
          <a:bodyPr vert="horz" lIns="91440" tIns="45720" rIns="91440" bIns="45720" rtlCol="0">
            <a:normAutofit fontScale="92500" lnSpcReduction="10000"/>
          </a:bodyPr>
          <a:lstStyle/>
          <a:p>
            <a:pPr marL="0" indent="0">
              <a:buNone/>
            </a:pPr>
            <a:r>
              <a:rPr lang="it-IT" b="1" dirty="0"/>
              <a:t>Requisiti per gli organismi che forniscono audit e certificazione di sistemi di gestione</a:t>
            </a:r>
          </a:p>
          <a:p>
            <a:pPr marL="0" indent="0">
              <a:buNone/>
            </a:pPr>
            <a:r>
              <a:rPr lang="it-IT" b="1" dirty="0"/>
              <a:t>Parte 1: Requisiti</a:t>
            </a:r>
            <a:endParaRPr lang="it-IT" dirty="0"/>
          </a:p>
          <a:p>
            <a:pPr marL="0" indent="0">
              <a:buNone/>
            </a:pPr>
            <a:r>
              <a:rPr lang="it-IT" b="1" dirty="0"/>
              <a:t>SCOPO E CAMPO DI APPLICAZIONE</a:t>
            </a:r>
            <a:endParaRPr lang="it-IT" dirty="0"/>
          </a:p>
          <a:p>
            <a:pPr marL="0" indent="0">
              <a:buNone/>
            </a:pPr>
            <a:endParaRPr lang="it-IT" dirty="0"/>
          </a:p>
          <a:p>
            <a:r>
              <a:rPr lang="it-IT" dirty="0"/>
              <a:t>La presente parte della ISO/IEC 17021 contiene i principi ed i requisiti per la competenza, la coerenza e l’imparzialità degli organismi che forniscono audit e certificazione di tutti i tipi di sistemi di gestione.</a:t>
            </a:r>
          </a:p>
          <a:p>
            <a:r>
              <a:rPr lang="it-IT" dirty="0"/>
              <a:t>Gli organismi di certificazione, operanti secondo la presente parte della ISO/IEC 17021, non sono tenuti ad offrire tutti i tipi di certificazione di sistemi di gestione.</a:t>
            </a:r>
          </a:p>
          <a:p>
            <a:r>
              <a:rPr lang="it-IT" dirty="0"/>
              <a:t>La certificazione di sistemi di gestione è un’attività di valutazione della conformità di terza parte (vedere ISO/IEC 17000:2004, punto 5.5) e gli organismi che eseguono tale attività sono dunque organismi di valutazione della conformità di terza parte.</a:t>
            </a:r>
          </a:p>
          <a:p>
            <a:pPr marL="0" indent="0">
              <a:buNone/>
            </a:pPr>
            <a:r>
              <a:rPr lang="it-IT" b="1" dirty="0"/>
              <a:t>Nota</a:t>
            </a:r>
          </a:p>
          <a:p>
            <a:pPr marL="0" indent="0">
              <a:buNone/>
            </a:pPr>
            <a:r>
              <a:rPr lang="it-IT" dirty="0"/>
              <a:t>Esempi di gestione comprendono i sistemi di gestione ambientale, i sistemi di gestione per la qualità e i sistemi di gestione della sicurezza delle informazioni.</a:t>
            </a:r>
          </a:p>
        </p:txBody>
      </p:sp>
    </p:spTree>
    <p:extLst>
      <p:ext uri="{BB962C8B-B14F-4D97-AF65-F5344CB8AC3E}">
        <p14:creationId xmlns:p14="http://schemas.microsoft.com/office/powerpoint/2010/main" val="2408169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692696"/>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2859-10:2007</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733281"/>
            <a:ext cx="7886700" cy="4426973"/>
          </a:xfrm>
        </p:spPr>
        <p:txBody>
          <a:bodyPr vert="horz" lIns="91440" tIns="45720" rIns="91440" bIns="45720" rtlCol="0">
            <a:normAutofit/>
          </a:bodyPr>
          <a:lstStyle/>
          <a:p>
            <a:pPr marL="0" indent="0">
              <a:buNone/>
            </a:pPr>
            <a:r>
              <a:rPr lang="it-IT" b="1" dirty="0"/>
              <a:t>Procedimenti di campionamento nell’ispezione per attributi</a:t>
            </a:r>
            <a:endParaRPr lang="it-IT" dirty="0"/>
          </a:p>
          <a:p>
            <a:pPr marL="0" indent="0">
              <a:buNone/>
            </a:pPr>
            <a:r>
              <a:rPr lang="it-IT" b="1" dirty="0"/>
              <a:t>Parte 10: Introduzione alla serie di norme ISO 2859 per il campionamento nell’ispezione per attributi</a:t>
            </a:r>
            <a:endParaRPr lang="it-IT" dirty="0"/>
          </a:p>
          <a:p>
            <a:pPr marL="0" indent="0">
              <a:buNone/>
            </a:pPr>
            <a:r>
              <a:rPr lang="it-IT" b="1" dirty="0"/>
              <a:t>SCOPO E CAMPO DI APPLICAZIONE</a:t>
            </a:r>
            <a:endParaRPr lang="it-IT" dirty="0"/>
          </a:p>
          <a:p>
            <a:pPr marL="0" indent="0">
              <a:buNone/>
            </a:pPr>
            <a:endParaRPr lang="it-IT" dirty="0"/>
          </a:p>
          <a:p>
            <a:r>
              <a:rPr lang="it-IT" dirty="0"/>
              <a:t>La presente parte della serie ISO 2859 fornisce una introduzione generale al campionamento per accettazione per attributi e un breve riassunto degli schemi e dei piani di campionamento per attributi utilizzati nelle ISO 2859-1, ISO 2859-2, ISO 2859-3, ISO 2859-4 ed ISO 2859-5, che descrivono specifiche tipologie di sistemi di campionamento per attributi. </a:t>
            </a:r>
          </a:p>
          <a:p>
            <a:r>
              <a:rPr lang="it-IT" dirty="0"/>
              <a:t>La norma fornisce inoltre una guida alla selezione del sistema d'ispezione appropriato da utilizzare in situazioni particolari</a:t>
            </a:r>
          </a:p>
          <a:p>
            <a:pPr marL="0" indent="0">
              <a:buNone/>
            </a:pPr>
            <a:endParaRPr lang="it-IT" dirty="0"/>
          </a:p>
        </p:txBody>
      </p:sp>
    </p:spTree>
    <p:extLst>
      <p:ext uri="{BB962C8B-B14F-4D97-AF65-F5344CB8AC3E}">
        <p14:creationId xmlns:p14="http://schemas.microsoft.com/office/powerpoint/2010/main" val="2067033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93690"/>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9001:2015</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340768"/>
            <a:ext cx="7886700" cy="5517232"/>
          </a:xfrm>
        </p:spPr>
        <p:txBody>
          <a:bodyPr vert="horz" lIns="91440" tIns="45720" rIns="91440" bIns="45720" rtlCol="0">
            <a:normAutofit fontScale="85000" lnSpcReduction="10000"/>
          </a:bodyPr>
          <a:lstStyle/>
          <a:p>
            <a:pPr marL="0" indent="0">
              <a:buNone/>
            </a:pPr>
            <a:r>
              <a:rPr lang="it-IT" b="1" dirty="0"/>
              <a:t>Gestione qualità</a:t>
            </a:r>
            <a:endParaRPr lang="it-IT" dirty="0"/>
          </a:p>
          <a:p>
            <a:pPr marL="0" indent="0">
              <a:buNone/>
            </a:pPr>
            <a:r>
              <a:rPr lang="it-IT" b="1" dirty="0"/>
              <a:t>SCOPO E CAMPO DI APPLICAZIONE</a:t>
            </a:r>
            <a:endParaRPr lang="it-IT" dirty="0"/>
          </a:p>
          <a:p>
            <a:pPr marL="0" indent="0">
              <a:buNone/>
            </a:pPr>
            <a:r>
              <a:rPr lang="it-IT" b="1" dirty="0"/>
              <a:t>Generalità</a:t>
            </a:r>
            <a:endParaRPr lang="it-IT" dirty="0"/>
          </a:p>
          <a:p>
            <a:r>
              <a:rPr lang="it-IT" dirty="0"/>
              <a:t>La presente norma internazionale specifica i requisiti di un sistema di gestione per la qualità per un'organizzazione che: </a:t>
            </a:r>
          </a:p>
          <a:p>
            <a:pPr marL="800100" lvl="1" indent="-457200">
              <a:buFont typeface="Arial" panose="020B0604020202020204" pitchFamily="34" charset="0"/>
              <a:buAutoNum type="alphaLcParenR"/>
            </a:pPr>
            <a:r>
              <a:rPr lang="it-IT" dirty="0"/>
              <a:t>ha l'esigenza di dimostrare la propria capacità di fornire con regolarità un prodotto che soddisfi i requisiti del cliente e quelli cogenti applicabili; </a:t>
            </a:r>
          </a:p>
          <a:p>
            <a:pPr marL="800100" lvl="1" indent="-457200">
              <a:buFont typeface="Arial" panose="020B0604020202020204" pitchFamily="34" charset="0"/>
              <a:buAutoNum type="alphaLcParenR"/>
            </a:pPr>
            <a:r>
              <a:rPr lang="it-IT" dirty="0"/>
              <a:t>desidera accrescere la soddisfazione del cliente tramite l'applicazione efficace del sistema, compresi i processi per migliorare in continuo il sistema ed assicurare la conformità ai requisiti del cliente ed a quelli cogenti applicabili. </a:t>
            </a:r>
          </a:p>
          <a:p>
            <a:pPr marL="0" indent="0">
              <a:buNone/>
            </a:pPr>
            <a:r>
              <a:rPr lang="it-IT" b="1" dirty="0"/>
              <a:t>Nota</a:t>
            </a:r>
          </a:p>
          <a:p>
            <a:r>
              <a:rPr lang="it-IT" dirty="0"/>
              <a:t>Nella presente norma internazionale, il termine "prodotto" si applica solamente:</a:t>
            </a:r>
          </a:p>
          <a:p>
            <a:pPr marL="800100" lvl="1" indent="-457200">
              <a:buAutoNum type="alphaLcParenR"/>
            </a:pPr>
            <a:r>
              <a:rPr lang="it-IT" dirty="0"/>
              <a:t>al prodotto destinato al cliente o da esso richiesto;</a:t>
            </a:r>
          </a:p>
          <a:p>
            <a:pPr marL="800100" lvl="1" indent="-457200">
              <a:buAutoNum type="alphaLcParenR"/>
            </a:pPr>
            <a:r>
              <a:rPr lang="it-IT" dirty="0"/>
              <a:t>a qualunque elemento voluto risultante dai processi di realizzazione del prodotto.</a:t>
            </a:r>
          </a:p>
          <a:p>
            <a:pPr marL="0" indent="0">
              <a:buNone/>
            </a:pPr>
            <a:r>
              <a:rPr lang="it-IT" b="1" dirty="0"/>
              <a:t>Applicazione</a:t>
            </a:r>
            <a:endParaRPr lang="it-IT" dirty="0"/>
          </a:p>
          <a:p>
            <a:r>
              <a:rPr lang="it-IT" dirty="0"/>
              <a:t>Tutti i requisiti della presente norma internazionale sono di carattere generale e previsti per essere applicabili a tutte le organizzazioni, indipendentemente da tipo, dimensione e prodotto fornito. </a:t>
            </a:r>
          </a:p>
          <a:p>
            <a:r>
              <a:rPr lang="it-IT" dirty="0"/>
              <a:t>Qualora alcuni requisiti della presente norma internazionale non possano essere applicati a causa della natura di un'organizzazione e del suo prodotto, può essere presa in considerazione la possibilità di una loro esclusione.</a:t>
            </a:r>
          </a:p>
        </p:txBody>
      </p:sp>
    </p:spTree>
    <p:extLst>
      <p:ext uri="{BB962C8B-B14F-4D97-AF65-F5344CB8AC3E}">
        <p14:creationId xmlns:p14="http://schemas.microsoft.com/office/powerpoint/2010/main" val="1028923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93690"/>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27018: 2014 </a:t>
            </a:r>
            <a:r>
              <a:rPr lang="it-IT" sz="2475" dirty="0">
                <a:solidFill>
                  <a:srgbClr val="FF0000"/>
                </a:solidFill>
              </a:rPr>
              <a:t>(documento non ufficiale)</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340768"/>
            <a:ext cx="7886700" cy="5517232"/>
          </a:xfrm>
        </p:spPr>
        <p:txBody>
          <a:bodyPr vert="horz" lIns="91440" tIns="45720" rIns="91440" bIns="45720" rtlCol="0">
            <a:normAutofit fontScale="92500" lnSpcReduction="20000"/>
          </a:bodyPr>
          <a:lstStyle/>
          <a:p>
            <a:pPr marL="0" indent="0">
              <a:buNone/>
            </a:pPr>
            <a:r>
              <a:rPr lang="en-US" b="1" dirty="0"/>
              <a:t>Information technology -- Security techniques -- Code of practice for protection of personally identifiable information (PII) in public clouds acting as PII processors</a:t>
            </a:r>
          </a:p>
          <a:p>
            <a:r>
              <a:rPr lang="it-IT" dirty="0"/>
              <a:t>ISO 27018 è il primo standard a livello internazionale </a:t>
            </a:r>
            <a:r>
              <a:rPr lang="it-IT" dirty="0">
                <a:solidFill>
                  <a:srgbClr val="FF0000"/>
                </a:solidFill>
              </a:rPr>
              <a:t>per garantire il rispetto dei principi e delle norme privacy, da parte dei providers di public cloud che se ne dotano: la norma, infatti, è specificamente indirizzata ai service providers di public cloud che elaborano dati personali (PII - </a:t>
            </a:r>
            <a:r>
              <a:rPr lang="it-IT" dirty="0" err="1">
                <a:solidFill>
                  <a:srgbClr val="FF0000"/>
                </a:solidFill>
              </a:rPr>
              <a:t>Personally</a:t>
            </a:r>
            <a:r>
              <a:rPr lang="it-IT" dirty="0">
                <a:solidFill>
                  <a:srgbClr val="FF0000"/>
                </a:solidFill>
              </a:rPr>
              <a:t> </a:t>
            </a:r>
            <a:r>
              <a:rPr lang="it-IT" dirty="0" err="1">
                <a:solidFill>
                  <a:srgbClr val="FF0000"/>
                </a:solidFill>
              </a:rPr>
              <a:t>Identifiable</a:t>
            </a:r>
            <a:r>
              <a:rPr lang="it-IT" dirty="0">
                <a:solidFill>
                  <a:srgbClr val="FF0000"/>
                </a:solidFill>
              </a:rPr>
              <a:t> Information) e che agiscano in qualità di Data (PII) Processor</a:t>
            </a:r>
            <a:r>
              <a:rPr lang="it-IT" dirty="0"/>
              <a:t>. Definisce delle linee guida basate su ISO / IEC 27002, prendendo in considerazione i requisiti normativi per la protezione dei dati personali che possono essere applicabili nel contesto del panorama dei rischi di sicurezza informatica di un fornitore di servizi public cloud. Trattandosi di Linee guida, la norma ISO27018 non è quindi una norma certificabile: è possibile ottenere un “Certificato di Conformità” rilasciato da un Ente Certificatore riconosciuto, a dimostrazione della capacità del Provider di assicurare la protezione dei dati personali. La norma si basa e rinforza i precedenti standard ISO/IEC 27001 e ISO/IEC 27002 in materia di Gestione della Sicurezza delle Informazioni, e stabilisce obiettivi di controllo, regole e procedure per implementare misure di protezione dei dati personali (PII) in conformità con i principi di privacy di ISO / IEC 29100, per i fornitori di servizi cloud. Ciò allo scopo di accrescere la fiducia verso i fornitori di cloud pubblico, fornendo indicazioni sugli obiettivi da raggiungere in termini di obblighi contrattuali e normativi, consentendo inoltre ai clienti di soddisfare i propri obblighi normativi sulla sicurezza dei dati.</a:t>
            </a:r>
          </a:p>
        </p:txBody>
      </p:sp>
    </p:spTree>
    <p:extLst>
      <p:ext uri="{BB962C8B-B14F-4D97-AF65-F5344CB8AC3E}">
        <p14:creationId xmlns:p14="http://schemas.microsoft.com/office/powerpoint/2010/main" val="2912205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0000"/>
          </a:bodyPr>
          <a:lstStyle/>
          <a:p>
            <a:pPr>
              <a:lnSpc>
                <a:spcPct val="100000"/>
              </a:lnSpc>
              <a:spcBef>
                <a:spcPts val="600"/>
              </a:spcBef>
              <a:spcAft>
                <a:spcPts val="600"/>
              </a:spcAft>
            </a:pPr>
            <a:r>
              <a:rPr lang="it-IT" sz="2475" dirty="0">
                <a:solidFill>
                  <a:schemeClr val="tx1"/>
                </a:solidFill>
              </a:rPr>
              <a:t>Regolamento UE 679/2016 – Articolo 42</a:t>
            </a:r>
            <a:br>
              <a:rPr lang="it-IT" sz="2475" dirty="0">
                <a:solidFill>
                  <a:schemeClr val="tx1"/>
                </a:solidFill>
              </a:rPr>
            </a:br>
            <a:r>
              <a:rPr lang="it-IT" sz="2475" i="1" dirty="0">
                <a:solidFill>
                  <a:schemeClr val="tx1"/>
                </a:solidFill>
              </a:rPr>
              <a:t>(«certificazione» - considerando 100)</a:t>
            </a:r>
          </a:p>
        </p:txBody>
      </p:sp>
      <p:sp>
        <p:nvSpPr>
          <p:cNvPr id="3" name="Segnaposto contenuto 2"/>
          <p:cNvSpPr>
            <a:spLocks noGrp="1"/>
          </p:cNvSpPr>
          <p:nvPr>
            <p:ph idx="1"/>
          </p:nvPr>
        </p:nvSpPr>
        <p:spPr>
          <a:xfrm>
            <a:off x="628650" y="2276873"/>
            <a:ext cx="7886700" cy="3900090"/>
          </a:xfrm>
        </p:spPr>
        <p:txBody>
          <a:bodyPr>
            <a:normAutofit/>
          </a:bodyPr>
          <a:lstStyle/>
          <a:p>
            <a:pPr marL="457200" indent="-457200" algn="just">
              <a:lnSpc>
                <a:spcPct val="120000"/>
              </a:lnSpc>
              <a:buFont typeface="+mj-lt"/>
              <a:buAutoNum type="arabicPeriod"/>
            </a:pPr>
            <a:r>
              <a:rPr lang="it-IT" dirty="0"/>
              <a:t>Gli Stati membri, le autorità di controllo, il comitato e la Commissione incoraggiano, in particolare a livello di Unione, l'istituzione di meccanismi di </a:t>
            </a:r>
            <a:r>
              <a:rPr lang="it-IT" b="1" dirty="0"/>
              <a:t>certificazione della protezione dei dati</a:t>
            </a:r>
            <a:r>
              <a:rPr lang="it-IT" dirty="0"/>
              <a:t> nonché di </a:t>
            </a:r>
            <a:r>
              <a:rPr lang="it-IT" sz="2400" dirty="0"/>
              <a:t>sigilli</a:t>
            </a:r>
            <a:r>
              <a:rPr lang="it-IT" dirty="0"/>
              <a:t> e marchi di protezione dei dati allo scopo di </a:t>
            </a:r>
            <a:r>
              <a:rPr lang="it-IT" b="1" dirty="0">
                <a:solidFill>
                  <a:srgbClr val="FF0000"/>
                </a:solidFill>
              </a:rPr>
              <a:t>dimostrare la conformità al presente regolamento dei trattamenti effettuati dai titolari del trattamento e dai responsabili del trattamento.</a:t>
            </a:r>
            <a:r>
              <a:rPr lang="it-IT" dirty="0"/>
              <a:t> Sono tenute in considerazione le esigenze specifiche delle micro, piccole e medie imprese.</a:t>
            </a:r>
          </a:p>
        </p:txBody>
      </p:sp>
    </p:spTree>
    <p:extLst>
      <p:ext uri="{BB962C8B-B14F-4D97-AF65-F5344CB8AC3E}">
        <p14:creationId xmlns:p14="http://schemas.microsoft.com/office/powerpoint/2010/main" val="40558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93690"/>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27018: 2014 </a:t>
            </a:r>
            <a:r>
              <a:rPr lang="it-IT" sz="2475" dirty="0">
                <a:solidFill>
                  <a:srgbClr val="FF0000"/>
                </a:solidFill>
              </a:rPr>
              <a:t>(documento non ufficiale)</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340768"/>
            <a:ext cx="7886700" cy="5517232"/>
          </a:xfrm>
        </p:spPr>
        <p:txBody>
          <a:bodyPr vert="horz" lIns="91440" tIns="45720" rIns="91440" bIns="45720" rtlCol="0">
            <a:normAutofit fontScale="92500" lnSpcReduction="10000"/>
          </a:bodyPr>
          <a:lstStyle/>
          <a:p>
            <a:pPr marL="0" indent="0">
              <a:buNone/>
            </a:pPr>
            <a:r>
              <a:rPr lang="it-IT" b="1" dirty="0"/>
              <a:t>Scopo</a:t>
            </a:r>
            <a:endParaRPr lang="it-IT" dirty="0"/>
          </a:p>
          <a:p>
            <a:r>
              <a:rPr lang="it-IT" dirty="0"/>
              <a:t>Questo standard internazionale stabilisce obiettivi, controlli e linee guida di controllo comunemente accettati per l'attuazione di misure per proteggere le informazioni personali identificabili (PII) in conformità con i principi di riservatezza in </a:t>
            </a:r>
            <a:r>
              <a:rPr lang="it-IT" dirty="0">
                <a:solidFill>
                  <a:srgbClr val="FF0000"/>
                </a:solidFill>
              </a:rPr>
              <a:t>ISO / IEC 29100 </a:t>
            </a:r>
            <a:r>
              <a:rPr lang="it-IT" dirty="0"/>
              <a:t>per l'ambiente pubblico di cloud computing.</a:t>
            </a:r>
          </a:p>
          <a:p>
            <a:r>
              <a:rPr lang="it-IT" dirty="0"/>
              <a:t>In particolare, questo standard internazionale specifica le linee guida basate su </a:t>
            </a:r>
            <a:r>
              <a:rPr lang="it-IT" dirty="0">
                <a:solidFill>
                  <a:srgbClr val="FF0000"/>
                </a:solidFill>
              </a:rPr>
              <a:t>ISO / IEC 27002</a:t>
            </a:r>
            <a:r>
              <a:rPr lang="it-IT" dirty="0"/>
              <a:t>, prendendo in considerazione i requisiti normativi per la protezione delle PII che potrebbero essere applicabili all'interno del contesto degli ambienti a rischio per la sicurezza delle informazioni di un fornitore di servizi cloud pubblici.</a:t>
            </a:r>
          </a:p>
          <a:p>
            <a:r>
              <a:rPr lang="it-IT" dirty="0"/>
              <a:t>Questo standard internazionale è applicabile a tutti i tipi e dimensioni di organizzazioni, tra cui pubblico e società private, enti governativi e organizzazioni senza scopo di lucro che forniscono informazioni servizi di elaborazione come processori PII tramite cloud computing sotto contratto con altre organizzazioni.</a:t>
            </a:r>
          </a:p>
          <a:p>
            <a:r>
              <a:rPr lang="it-IT" dirty="0">
                <a:solidFill>
                  <a:srgbClr val="FF0000"/>
                </a:solidFill>
              </a:rPr>
              <a:t>Le linee guida in questo Standard Internazionale potrebbero anche essere rilevanti per le organizzazioni che agiscono come PII controller; tuttavia, i PII controller potrebbero essere soggetti a ulteriori normative sulla protezione PII e obblighi, non applicabili ai processori PII. Questo standard internazionale non è destinato a coprire tali obblighi aggiuntivi</a:t>
            </a:r>
            <a:r>
              <a:rPr lang="it-IT" dirty="0"/>
              <a:t>.</a:t>
            </a:r>
          </a:p>
        </p:txBody>
      </p:sp>
    </p:spTree>
    <p:extLst>
      <p:ext uri="{BB962C8B-B14F-4D97-AF65-F5344CB8AC3E}">
        <p14:creationId xmlns:p14="http://schemas.microsoft.com/office/powerpoint/2010/main" val="1127304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93690"/>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22301:2014 </a:t>
            </a:r>
            <a:r>
              <a:rPr lang="it-IT" sz="2475" dirty="0">
                <a:solidFill>
                  <a:srgbClr val="FF0000"/>
                </a:solidFill>
              </a:rPr>
              <a:t>(documento non ufficiale)</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340768"/>
            <a:ext cx="7886700" cy="5517232"/>
          </a:xfrm>
        </p:spPr>
        <p:txBody>
          <a:bodyPr vert="horz" lIns="91440" tIns="45720" rIns="91440" bIns="45720" rtlCol="0">
            <a:normAutofit fontScale="85000" lnSpcReduction="10000"/>
          </a:bodyPr>
          <a:lstStyle/>
          <a:p>
            <a:pPr marL="0" indent="0">
              <a:buNone/>
            </a:pPr>
            <a:r>
              <a:rPr lang="it-IT" b="1" dirty="0" err="1"/>
              <a:t>Societal</a:t>
            </a:r>
            <a:r>
              <a:rPr lang="it-IT" b="1" dirty="0"/>
              <a:t> security -- Business continuity management systems --- </a:t>
            </a:r>
            <a:r>
              <a:rPr lang="it-IT" b="1" dirty="0" err="1"/>
              <a:t>Requirements</a:t>
            </a:r>
            <a:endParaRPr lang="it-IT" b="1" dirty="0"/>
          </a:p>
          <a:p>
            <a:r>
              <a:rPr lang="it-IT" dirty="0"/>
              <a:t>Lo standard ISO 22301 (</a:t>
            </a:r>
            <a:r>
              <a:rPr lang="it-IT" dirty="0" err="1"/>
              <a:t>Societal</a:t>
            </a:r>
            <a:r>
              <a:rPr lang="it-IT" dirty="0"/>
              <a:t> security — Business continuity management systems — </a:t>
            </a:r>
            <a:r>
              <a:rPr lang="it-IT" dirty="0" err="1"/>
              <a:t>Requirements</a:t>
            </a:r>
            <a:r>
              <a:rPr lang="it-IT" dirty="0"/>
              <a:t>) specifica i requisiti per progettare, implementare e gestire efficacemente un Sistema di gestione della continuità operativa. Il sistema di gestione della continuità operativa (business continuity management system o BCMS) enfatizza l’importanza di: comprendere le esigenze dell’organizzazione e le necessità per stabilire la politica e gli obiettivi di un sistema di gestione per la continuità del business; implementare e rendere operativi controlli e misure per gestire la capacità di un’intera organizzazione nella gestione delle interruzioni dell’operatività dovute a cause accidentali; monitorare e riesaminare le prestazioni e l’efficacia del sistema di gestione della continuità operativa del miglioramento continuo del BCMS basato su obiettivi misurabili. </a:t>
            </a:r>
            <a:r>
              <a:rPr lang="it-IT" dirty="0">
                <a:solidFill>
                  <a:srgbClr val="FF0000"/>
                </a:solidFill>
              </a:rPr>
              <a:t>Si noti che anche la norma ISO/IEC 27031 “Information </a:t>
            </a:r>
            <a:r>
              <a:rPr lang="it-IT" dirty="0" err="1">
                <a:solidFill>
                  <a:srgbClr val="FF0000"/>
                </a:solidFill>
              </a:rPr>
              <a:t>technology</a:t>
            </a:r>
            <a:r>
              <a:rPr lang="it-IT" dirty="0">
                <a:solidFill>
                  <a:srgbClr val="FF0000"/>
                </a:solidFill>
              </a:rPr>
              <a:t> — Security </a:t>
            </a:r>
            <a:r>
              <a:rPr lang="it-IT" dirty="0" err="1">
                <a:solidFill>
                  <a:srgbClr val="FF0000"/>
                </a:solidFill>
              </a:rPr>
              <a:t>techniques</a:t>
            </a:r>
            <a:r>
              <a:rPr lang="it-IT" dirty="0">
                <a:solidFill>
                  <a:srgbClr val="FF0000"/>
                </a:solidFill>
              </a:rPr>
              <a:t> — </a:t>
            </a:r>
            <a:r>
              <a:rPr lang="it-IT" dirty="0" err="1">
                <a:solidFill>
                  <a:srgbClr val="FF0000"/>
                </a:solidFill>
              </a:rPr>
              <a:t>Guidelines</a:t>
            </a:r>
            <a:r>
              <a:rPr lang="it-IT" dirty="0">
                <a:solidFill>
                  <a:srgbClr val="FF0000"/>
                </a:solidFill>
              </a:rPr>
              <a:t> for information and </a:t>
            </a:r>
            <a:r>
              <a:rPr lang="it-IT" dirty="0" err="1">
                <a:solidFill>
                  <a:srgbClr val="FF0000"/>
                </a:solidFill>
              </a:rPr>
              <a:t>communication</a:t>
            </a:r>
            <a:r>
              <a:rPr lang="it-IT" dirty="0">
                <a:solidFill>
                  <a:srgbClr val="FF0000"/>
                </a:solidFill>
              </a:rPr>
              <a:t> </a:t>
            </a:r>
            <a:r>
              <a:rPr lang="it-IT" dirty="0" err="1">
                <a:solidFill>
                  <a:srgbClr val="FF0000"/>
                </a:solidFill>
              </a:rPr>
              <a:t>technology</a:t>
            </a:r>
            <a:r>
              <a:rPr lang="it-IT" dirty="0">
                <a:solidFill>
                  <a:srgbClr val="FF0000"/>
                </a:solidFill>
              </a:rPr>
              <a:t> </a:t>
            </a:r>
            <a:r>
              <a:rPr lang="it-IT" dirty="0" err="1">
                <a:solidFill>
                  <a:srgbClr val="FF0000"/>
                </a:solidFill>
              </a:rPr>
              <a:t>readiness</a:t>
            </a:r>
            <a:r>
              <a:rPr lang="it-IT" dirty="0">
                <a:solidFill>
                  <a:srgbClr val="FF0000"/>
                </a:solidFill>
              </a:rPr>
              <a:t> for business continuity” tratta la business continuity, ma nel contesto dell’ICT e delle tecniche di sicurezza strettamente correlata alla ISO 27001 che contiene i requisiti per la certificazione dei sistemi di gestione della sicurezza delle informazioni</a:t>
            </a:r>
            <a:r>
              <a:rPr lang="it-IT" dirty="0"/>
              <a:t>. La ISO 22301 evidenzia i componenti chiave del sistema di gestione della continuità operativa, peraltro presenti anche in altri sistemi di gestione. Tra essi la politica, le persone con le loro responsabilità definite, la gestione dei processi correlati a politica, pianificazione, attuazione ed operatività del BCMS, valutazione delle prestazioni, riesame della direzione e miglioramento, nonché la documentazione in grado di fornire evidenze verificabili tramite audit sul sistema di gestione della continuità operativa.</a:t>
            </a:r>
          </a:p>
          <a:p>
            <a:pPr marL="0" indent="0">
              <a:buNone/>
            </a:pPr>
            <a:endParaRPr lang="it-IT" dirty="0"/>
          </a:p>
        </p:txBody>
      </p:sp>
    </p:spTree>
    <p:extLst>
      <p:ext uri="{BB962C8B-B14F-4D97-AF65-F5344CB8AC3E}">
        <p14:creationId xmlns:p14="http://schemas.microsoft.com/office/powerpoint/2010/main" val="3296027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93690"/>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22301:2014 </a:t>
            </a:r>
            <a:r>
              <a:rPr lang="it-IT" sz="2475" dirty="0">
                <a:solidFill>
                  <a:srgbClr val="FF0000"/>
                </a:solidFill>
              </a:rPr>
              <a:t>(documento non ufficiale)</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340768"/>
            <a:ext cx="7886700" cy="5517232"/>
          </a:xfrm>
        </p:spPr>
        <p:txBody>
          <a:bodyPr vert="horz" lIns="91440" tIns="45720" rIns="91440" bIns="45720" rtlCol="0">
            <a:normAutofit fontScale="77500" lnSpcReduction="20000"/>
          </a:bodyPr>
          <a:lstStyle/>
          <a:p>
            <a:pPr marL="0" indent="0">
              <a:buNone/>
            </a:pPr>
            <a:r>
              <a:rPr lang="it-IT" b="1" dirty="0"/>
              <a:t>Scopo</a:t>
            </a:r>
            <a:endParaRPr lang="it-IT" dirty="0"/>
          </a:p>
          <a:p>
            <a:r>
              <a:rPr lang="it-IT" dirty="0"/>
              <a:t>Questo standard internazionale per la gestione della continuità operativa specifica i requisiti per pianificare, stabilire, implementare, operare, monitorare, rivedere, mantenere e migliorare continuamente un sistema di gestione documentato per proteggersi, ridurre la probabilità di insorgenza, prepararsi, rispondere e riprendersi dal disturbo di incidenti quando si presentano.</a:t>
            </a:r>
          </a:p>
          <a:p>
            <a:r>
              <a:rPr lang="it-IT" dirty="0"/>
              <a:t>I requisiti specificati nella presente norma internazionale sono generici e destinati a essere applicabili a tutte le organizzazioni, o parti di esse, indipendentemente dal tipo, dimensione e natura dell'organizzazione. L'estensione dell'applicazione di questi requisiti dipende dall'ambiente operativo e dalla complessità dell'organizzazione.</a:t>
            </a:r>
          </a:p>
          <a:p>
            <a:r>
              <a:rPr lang="it-IT" dirty="0"/>
              <a:t>Non è l'intento di questo standard internazionale implicare l'uniformità nella struttura di una business continuity management system (BCMS), ma per un'organizzazione che progetta una BCMS adeguata alle sue esigenze e che soddisfa i requisiti delle parti interessate. Questi bisogni sono modellati dal punto di vista legale, normativo, organizzativo e requisiti del settore, i prodotti e servizi, i processi impiegati, le dimensioni e la struttura dell’organizzazione e le esigenze delle parti interessate.</a:t>
            </a:r>
          </a:p>
          <a:p>
            <a:r>
              <a:rPr lang="it-IT" dirty="0"/>
              <a:t>Questo standard internazionale è applicabile a tutti i tipi e dimensioni di organizzazioni che lo desiderano</a:t>
            </a:r>
          </a:p>
          <a:p>
            <a:pPr marL="342900" lvl="1" indent="0">
              <a:buNone/>
            </a:pPr>
            <a:r>
              <a:rPr lang="it-IT" dirty="0"/>
              <a:t>a) stabilire, attuare, mantenere e migliorare un BCMS,</a:t>
            </a:r>
          </a:p>
          <a:p>
            <a:pPr marL="342900" lvl="1" indent="0">
              <a:buNone/>
            </a:pPr>
            <a:r>
              <a:rPr lang="it-IT" dirty="0"/>
              <a:t>b) garantire la conformità con la politica di continuità operativa dichiarata,</a:t>
            </a:r>
          </a:p>
          <a:p>
            <a:pPr marL="342900" lvl="1" indent="0">
              <a:buNone/>
            </a:pPr>
            <a:r>
              <a:rPr lang="it-IT" dirty="0"/>
              <a:t>c) dimostrare la conformità agli altri,</a:t>
            </a:r>
          </a:p>
          <a:p>
            <a:pPr marL="342900" lvl="1" indent="0">
              <a:buNone/>
            </a:pPr>
            <a:r>
              <a:rPr lang="it-IT" dirty="0"/>
              <a:t>d) richiedere la certificazione / registrazione del proprio BCMS da parte di un ente di certificazione di terze parti accreditato, o</a:t>
            </a:r>
          </a:p>
          <a:p>
            <a:pPr marL="342900" lvl="1" indent="0">
              <a:buNone/>
            </a:pPr>
            <a:r>
              <a:rPr lang="it-IT" dirty="0"/>
              <a:t>e) effettuare un'autodeterminazione e un'autodichiarazione di conformità a questo standard internazionale.</a:t>
            </a:r>
          </a:p>
          <a:p>
            <a:r>
              <a:rPr lang="it-IT" dirty="0"/>
              <a:t>Questo standard internazionale può essere utilizzato per valutare la capacità di un'organizzazione di soddisfare le proprie esigenze di continuità e obblighi.</a:t>
            </a:r>
          </a:p>
        </p:txBody>
      </p:sp>
    </p:spTree>
    <p:extLst>
      <p:ext uri="{BB962C8B-B14F-4D97-AF65-F5344CB8AC3E}">
        <p14:creationId xmlns:p14="http://schemas.microsoft.com/office/powerpoint/2010/main" val="3280211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764704"/>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29100:2011</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911782"/>
            <a:ext cx="7886700" cy="5517232"/>
          </a:xfrm>
        </p:spPr>
        <p:txBody>
          <a:bodyPr vert="horz" lIns="91440" tIns="45720" rIns="91440" bIns="45720" rtlCol="0">
            <a:normAutofit/>
          </a:bodyPr>
          <a:lstStyle/>
          <a:p>
            <a:pPr marL="0" indent="0">
              <a:buNone/>
            </a:pPr>
            <a:r>
              <a:rPr lang="en-US" b="1" dirty="0"/>
              <a:t>Information technology -- Security techniques -- Privacy framework</a:t>
            </a:r>
            <a:endParaRPr lang="it-IT" dirty="0"/>
          </a:p>
          <a:p>
            <a:pPr marL="0" indent="0">
              <a:buNone/>
            </a:pPr>
            <a:r>
              <a:rPr lang="it-IT" b="1" dirty="0"/>
              <a:t>Scopo</a:t>
            </a:r>
            <a:endParaRPr lang="it-IT" dirty="0"/>
          </a:p>
          <a:p>
            <a:r>
              <a:rPr lang="it-IT" dirty="0"/>
              <a:t>Questo standard internazionale fornisce un quadro sulla privacy che:</a:t>
            </a:r>
          </a:p>
          <a:p>
            <a:pPr marL="800100" lvl="1" indent="-457200">
              <a:buFont typeface="+mj-lt"/>
              <a:buAutoNum type="alphaLcParenR"/>
            </a:pPr>
            <a:r>
              <a:rPr lang="it-IT" dirty="0"/>
              <a:t>specifica una terminologia sulla privacy comune;</a:t>
            </a:r>
          </a:p>
          <a:p>
            <a:pPr marL="800100" lvl="1" indent="-457200">
              <a:buFont typeface="+mj-lt"/>
              <a:buAutoNum type="alphaLcParenR"/>
            </a:pPr>
            <a:r>
              <a:rPr lang="it-IT" dirty="0"/>
              <a:t>definisce gli attori e il loro ruolo nel trattamento delle informazioni personali identificabili (PII);</a:t>
            </a:r>
          </a:p>
          <a:p>
            <a:pPr marL="800100" lvl="1" indent="-457200">
              <a:buFont typeface="+mj-lt"/>
              <a:buAutoNum type="alphaLcParenR"/>
            </a:pPr>
            <a:r>
              <a:rPr lang="it-IT" dirty="0"/>
              <a:t>descrive le considerazioni sulla tutela della privacy; e</a:t>
            </a:r>
          </a:p>
          <a:p>
            <a:pPr marL="800100" lvl="1" indent="-457200">
              <a:buFont typeface="+mj-lt"/>
              <a:buAutoNum type="alphaLcParenR"/>
            </a:pPr>
            <a:r>
              <a:rPr lang="it-IT" dirty="0"/>
              <a:t>fornisce riferimenti a principi noti sulla privacy per la tecnologia dell'informazione.</a:t>
            </a:r>
          </a:p>
          <a:p>
            <a:r>
              <a:rPr lang="it-IT" dirty="0"/>
              <a:t>Questo standard internazionale è applicabile alle persone fisiche e alle organizzazioni coinvolte nella specificazione, procurare, progettare, progettare, sviluppare, testare, mantenere, amministrare e operare sistemi o servizi di tecnologia dell'informazione e della comunicazione in cui sono richiesti controlli sulla privacy per l'elaborazione delle PII.</a:t>
            </a:r>
          </a:p>
        </p:txBody>
      </p:sp>
    </p:spTree>
    <p:extLst>
      <p:ext uri="{BB962C8B-B14F-4D97-AF65-F5344CB8AC3E}">
        <p14:creationId xmlns:p14="http://schemas.microsoft.com/office/powerpoint/2010/main" val="2585101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764704"/>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29134:2017</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911782"/>
            <a:ext cx="7886700" cy="5517232"/>
          </a:xfrm>
        </p:spPr>
        <p:txBody>
          <a:bodyPr vert="horz" lIns="91440" tIns="45720" rIns="91440" bIns="45720" rtlCol="0">
            <a:normAutofit/>
          </a:bodyPr>
          <a:lstStyle/>
          <a:p>
            <a:pPr marL="0" indent="0">
              <a:buNone/>
            </a:pPr>
            <a:r>
              <a:rPr lang="en-US" b="1" dirty="0"/>
              <a:t>Information technology -- Security techniques -- Guidelines for privacy impact assessment</a:t>
            </a:r>
            <a:endParaRPr lang="it-IT" dirty="0"/>
          </a:p>
          <a:p>
            <a:pPr marL="0" indent="0">
              <a:buNone/>
            </a:pPr>
            <a:r>
              <a:rPr lang="it-IT" b="1" dirty="0"/>
              <a:t>Scopo</a:t>
            </a:r>
            <a:endParaRPr lang="it-IT" dirty="0"/>
          </a:p>
          <a:p>
            <a:r>
              <a:rPr lang="it-IT" dirty="0"/>
              <a:t>Questo documento fornisce linee guida per</a:t>
            </a:r>
          </a:p>
          <a:p>
            <a:pPr marL="800100" lvl="1" indent="-457200">
              <a:buFont typeface="+mj-lt"/>
              <a:buAutoNum type="alphaLcParenR"/>
            </a:pPr>
            <a:r>
              <a:rPr lang="it-IT" dirty="0"/>
              <a:t>un processo sulle valutazioni dell'impatto sulla privacy, e</a:t>
            </a:r>
          </a:p>
          <a:p>
            <a:pPr marL="800100" lvl="1" indent="-457200">
              <a:buFont typeface="+mj-lt"/>
              <a:buAutoNum type="alphaLcParenR"/>
            </a:pPr>
            <a:r>
              <a:rPr lang="it-IT" dirty="0"/>
              <a:t>una struttura e il contenuto di un report PIA.</a:t>
            </a:r>
          </a:p>
          <a:p>
            <a:r>
              <a:rPr lang="it-IT" dirty="0"/>
              <a:t>È applicabile a tutti i tipi e dimensioni di organizzazioni, comprese le società pubbliche, le società private, enti governativi e organizzazioni senza scopo di lucro.</a:t>
            </a:r>
          </a:p>
          <a:p>
            <a:r>
              <a:rPr lang="it-IT" dirty="0"/>
              <a:t>Questo documento è rilevante per coloro che sono coinvolti nella progettazione o realizzazione di progetti, comprese le parti di sistemi operativi di elaborazione dati e servizi che elaborano le PII.</a:t>
            </a:r>
          </a:p>
        </p:txBody>
      </p:sp>
    </p:spTree>
    <p:extLst>
      <p:ext uri="{BB962C8B-B14F-4D97-AF65-F5344CB8AC3E}">
        <p14:creationId xmlns:p14="http://schemas.microsoft.com/office/powerpoint/2010/main" val="3903803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404664"/>
            <a:ext cx="7886700" cy="8989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25024:2015</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429590"/>
            <a:ext cx="7886700" cy="5167762"/>
          </a:xfrm>
        </p:spPr>
        <p:txBody>
          <a:bodyPr vert="horz" lIns="91440" tIns="45720" rIns="91440" bIns="45720" rtlCol="0">
            <a:normAutofit fontScale="92500" lnSpcReduction="10000"/>
          </a:bodyPr>
          <a:lstStyle/>
          <a:p>
            <a:pPr marL="0" indent="0">
              <a:buNone/>
            </a:pPr>
            <a:r>
              <a:rPr lang="en-US" b="1" dirty="0"/>
              <a:t>Systems and software engineering — Systems and software Quality Requirements and Evaluation (SQuaRE) — Measurement of data quality</a:t>
            </a:r>
          </a:p>
          <a:p>
            <a:r>
              <a:rPr lang="it-IT" dirty="0"/>
              <a:t>Questo standard internazionale definisce le misure di qualità dei dati per misurare quantitativamente i dati qualità in termini di caratteristiche definite in ISO / IEC 25012.</a:t>
            </a:r>
          </a:p>
          <a:p>
            <a:r>
              <a:rPr lang="it-IT" dirty="0"/>
              <a:t>Questo standard internazionale contiene quanto segue:</a:t>
            </a:r>
          </a:p>
          <a:p>
            <a:pPr marL="800100" lvl="1" indent="-457200">
              <a:buFont typeface="+mj-lt"/>
              <a:buAutoNum type="alphaLcParenR"/>
            </a:pPr>
            <a:r>
              <a:rPr lang="it-IT" dirty="0"/>
              <a:t>un insieme di base di misure sulla qualità dei dati per ciascuna caratteristica;</a:t>
            </a:r>
          </a:p>
          <a:p>
            <a:pPr marL="800100" lvl="1" indent="-457200">
              <a:buFont typeface="+mj-lt"/>
              <a:buAutoNum type="alphaLcParenR"/>
            </a:pPr>
            <a:r>
              <a:rPr lang="it-IT" dirty="0"/>
              <a:t>un insieme di base di entità bersaglio a cui sono applicate le misure di qualità durante il ciclo di vita dei dati;</a:t>
            </a:r>
          </a:p>
          <a:p>
            <a:pPr marL="800100" lvl="1" indent="-457200">
              <a:buFont typeface="+mj-lt"/>
              <a:buAutoNum type="alphaLcParenR"/>
            </a:pPr>
            <a:r>
              <a:rPr lang="it-IT" dirty="0"/>
              <a:t>una spiegazione di come applicare le misure di qualità dei dati;</a:t>
            </a:r>
          </a:p>
          <a:p>
            <a:pPr marL="800100" lvl="1" indent="-457200">
              <a:buFont typeface="+mj-lt"/>
              <a:buAutoNum type="alphaLcParenR"/>
            </a:pPr>
            <a:r>
              <a:rPr lang="it-IT" dirty="0"/>
              <a:t>una guida per le organizzazioni che definiscono le proprie misure per i requisiti di qualità dei dati e la valutazione.</a:t>
            </a:r>
          </a:p>
          <a:p>
            <a:r>
              <a:rPr lang="it-IT" dirty="0"/>
              <a:t>Comprende, come allegati informativi, una tavola sinottica di elementi di misura di qualità definiti in questo Standard internazionale (allegato A), una tabella delle misure di qualità associate a ciascuna misura di qualità elemento e obiettivo (allegato B), considerazioni su specifici elementi di misurazione della qualità (allegato C), un elenco di misure di qualità in ordine alfabetico (allegato D) e una tabella delle misure di qualità raggruppate da caratteristiche e entità bersaglio (allegato E).</a:t>
            </a:r>
          </a:p>
        </p:txBody>
      </p:sp>
    </p:spTree>
    <p:extLst>
      <p:ext uri="{BB962C8B-B14F-4D97-AF65-F5344CB8AC3E}">
        <p14:creationId xmlns:p14="http://schemas.microsoft.com/office/powerpoint/2010/main" val="50126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8640"/>
            <a:ext cx="7886700" cy="8989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25024:2015</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5740" y="1196752"/>
            <a:ext cx="7886700" cy="5472608"/>
          </a:xfrm>
        </p:spPr>
        <p:txBody>
          <a:bodyPr vert="horz" lIns="91440" tIns="45720" rIns="91440" bIns="45720" rtlCol="0">
            <a:normAutofit fontScale="92500" lnSpcReduction="20000"/>
          </a:bodyPr>
          <a:lstStyle/>
          <a:p>
            <a:r>
              <a:rPr lang="it-IT" dirty="0"/>
              <a:t>Questo standard internazionale può essere applicato a qualsiasi tipo di dati conservati in un formato strutturato all'interno di a sistema informatico utilizzato per qualsiasi tipo di applicazione.</a:t>
            </a:r>
          </a:p>
          <a:p>
            <a:r>
              <a:rPr lang="it-IT" dirty="0"/>
              <a:t>Le persone che gestiscono dati e servizi, inclusi i dati, sono i principali beneficiari delle misure di qualità.</a:t>
            </a:r>
          </a:p>
          <a:p>
            <a:r>
              <a:rPr lang="it-IT" dirty="0"/>
              <a:t>Questo standard internazionale è destinato a essere utilizzato da persone che hanno bisogno di produrre e / o utilizzare i dati misure di qualità nel rispetto delle loro responsabilità.</a:t>
            </a:r>
          </a:p>
          <a:p>
            <a:r>
              <a:rPr lang="it-IT" dirty="0"/>
              <a:t>Questo standard internazionale tiene conto di una vasta gamma di dati delle entità target.</a:t>
            </a:r>
          </a:p>
          <a:p>
            <a:r>
              <a:rPr lang="it-IT" dirty="0"/>
              <a:t>Può essere applicato in molti tipi di sistemi di informazione, ad esempio, come segue:</a:t>
            </a:r>
          </a:p>
          <a:p>
            <a:pPr marL="800100" lvl="1" indent="-457200">
              <a:buFont typeface="+mj-lt"/>
              <a:buAutoNum type="alphaLcParenR"/>
            </a:pPr>
            <a:r>
              <a:rPr lang="it-IT" dirty="0"/>
              <a:t>sistema di informazione legacy;</a:t>
            </a:r>
          </a:p>
          <a:p>
            <a:pPr marL="800100" lvl="1" indent="-457200">
              <a:buFont typeface="+mj-lt"/>
              <a:buAutoNum type="alphaLcParenR"/>
            </a:pPr>
            <a:r>
              <a:rPr lang="it-IT" dirty="0"/>
              <a:t>data warehouse;</a:t>
            </a:r>
          </a:p>
          <a:p>
            <a:pPr marL="800100" lvl="1" indent="-457200">
              <a:buFont typeface="+mj-lt"/>
              <a:buAutoNum type="alphaLcParenR"/>
            </a:pPr>
            <a:r>
              <a:rPr lang="it-IT" dirty="0"/>
              <a:t>sistema informativo distribuito;</a:t>
            </a:r>
          </a:p>
          <a:p>
            <a:pPr marL="800100" lvl="1" indent="-457200">
              <a:buFont typeface="+mj-lt"/>
              <a:buAutoNum type="alphaLcParenR"/>
            </a:pPr>
            <a:r>
              <a:rPr lang="it-IT" dirty="0"/>
              <a:t>sistema informativo cooperativo;</a:t>
            </a:r>
          </a:p>
          <a:p>
            <a:pPr marL="800100" lvl="1" indent="-457200">
              <a:buFont typeface="+mj-lt"/>
              <a:buAutoNum type="alphaLcParenR"/>
            </a:pPr>
            <a:r>
              <a:rPr lang="it-IT" dirty="0"/>
              <a:t>World Wide Web.</a:t>
            </a:r>
          </a:p>
          <a:p>
            <a:r>
              <a:rPr lang="it-IT" dirty="0"/>
              <a:t>L'ambito non include quanto segue:</a:t>
            </a:r>
          </a:p>
          <a:p>
            <a:pPr marL="800100" lvl="1" indent="-457200">
              <a:buFont typeface="+mj-lt"/>
              <a:buAutoNum type="alphaLcParenR"/>
            </a:pPr>
            <a:r>
              <a:rPr lang="it-IT" dirty="0"/>
              <a:t>rappresentazione della conoscenza;</a:t>
            </a:r>
          </a:p>
          <a:p>
            <a:pPr marL="800100" lvl="1" indent="-457200">
              <a:buFont typeface="+mj-lt"/>
              <a:buAutoNum type="alphaLcParenR"/>
            </a:pPr>
            <a:r>
              <a:rPr lang="it-IT" dirty="0">
                <a:solidFill>
                  <a:srgbClr val="FF0000"/>
                </a:solidFill>
              </a:rPr>
              <a:t>tecniche di data mining;</a:t>
            </a:r>
          </a:p>
          <a:p>
            <a:pPr marL="800100" lvl="1" indent="-457200">
              <a:buFont typeface="+mj-lt"/>
              <a:buAutoNum type="alphaLcParenR"/>
            </a:pPr>
            <a:r>
              <a:rPr lang="it-IT" dirty="0">
                <a:solidFill>
                  <a:srgbClr val="FF0000"/>
                </a:solidFill>
              </a:rPr>
              <a:t>significato statistico per campione casuale.</a:t>
            </a:r>
          </a:p>
        </p:txBody>
      </p:sp>
      <p:sp>
        <p:nvSpPr>
          <p:cNvPr id="7" name="CasellaDiTesto 6">
            <a:extLst>
              <a:ext uri="{FF2B5EF4-FFF2-40B4-BE49-F238E27FC236}">
                <a16:creationId xmlns:a16="http://schemas.microsoft.com/office/drawing/2014/main" id="{FB57A68C-2BF9-4C0B-B320-2FD97B7DFEA3}"/>
              </a:ext>
            </a:extLst>
          </p:cNvPr>
          <p:cNvSpPr txBox="1"/>
          <p:nvPr/>
        </p:nvSpPr>
        <p:spPr>
          <a:xfrm>
            <a:off x="2717794" y="6271927"/>
            <a:ext cx="3348372" cy="473206"/>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70000" lnSpcReduction="20000"/>
          </a:bodyPr>
          <a:lstStyle>
            <a:lvl1pPr algn="ctr" defTabSz="685800">
              <a:lnSpc>
                <a:spcPct val="100000"/>
              </a:lnSpc>
              <a:spcBef>
                <a:spcPts val="600"/>
              </a:spcBef>
              <a:spcAft>
                <a:spcPts val="600"/>
              </a:spcAft>
              <a:buNone/>
              <a:defRPr sz="2475"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2000" dirty="0">
                <a:solidFill>
                  <a:schemeClr val="tx1"/>
                </a:solidFill>
              </a:rPr>
              <a:t>Dove possiamo applicare tutto questo …</a:t>
            </a:r>
          </a:p>
        </p:txBody>
      </p:sp>
    </p:spTree>
    <p:extLst>
      <p:ext uri="{BB962C8B-B14F-4D97-AF65-F5344CB8AC3E}">
        <p14:creationId xmlns:p14="http://schemas.microsoft.com/office/powerpoint/2010/main" val="1480243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9256" y="289770"/>
            <a:ext cx="7886700" cy="64807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65551" y="1035061"/>
            <a:ext cx="7883184" cy="428279"/>
          </a:xfrm>
        </p:spPr>
        <p:txBody>
          <a:bodyPr vert="horz" lIns="91440" tIns="45720" rIns="91440" bIns="45720" rtlCol="0">
            <a:normAutofit/>
          </a:bodyPr>
          <a:lstStyle/>
          <a:p>
            <a:pPr marL="0" indent="0">
              <a:buNone/>
            </a:pPr>
            <a:r>
              <a:rPr lang="it-IT" dirty="0"/>
              <a:t>La </a:t>
            </a:r>
            <a:r>
              <a:rPr lang="it-IT" dirty="0">
                <a:solidFill>
                  <a:srgbClr val="FF0000"/>
                </a:solidFill>
              </a:rPr>
              <a:t>ISO 31000 </a:t>
            </a:r>
            <a:r>
              <a:rPr lang="it-IT" dirty="0"/>
              <a:t>(gestione del rischio) permea l’intero Regolamento:</a:t>
            </a:r>
          </a:p>
        </p:txBody>
      </p:sp>
      <p:graphicFrame>
        <p:nvGraphicFramePr>
          <p:cNvPr id="3" name="Tabella 2">
            <a:extLst>
              <a:ext uri="{FF2B5EF4-FFF2-40B4-BE49-F238E27FC236}">
                <a16:creationId xmlns:a16="http://schemas.microsoft.com/office/drawing/2014/main" id="{010D722F-1A3E-45F1-9CB8-FDC933BF983A}"/>
              </a:ext>
            </a:extLst>
          </p:cNvPr>
          <p:cNvGraphicFramePr>
            <a:graphicFrameLocks noGrp="1"/>
          </p:cNvGraphicFramePr>
          <p:nvPr>
            <p:extLst>
              <p:ext uri="{D42A27DB-BD31-4B8C-83A1-F6EECF244321}">
                <p14:modId xmlns:p14="http://schemas.microsoft.com/office/powerpoint/2010/main" val="4077082068"/>
              </p:ext>
            </p:extLst>
          </p:nvPr>
        </p:nvGraphicFramePr>
        <p:xfrm>
          <a:off x="649256" y="1463340"/>
          <a:ext cx="7829193" cy="5279772"/>
        </p:xfrm>
        <a:graphic>
          <a:graphicData uri="http://schemas.openxmlformats.org/drawingml/2006/table">
            <a:tbl>
              <a:tblPr firstRow="1" firstCol="1" bandRow="1">
                <a:tableStyleId>{00A15C55-8517-42AA-B614-E9B94910E393}</a:tableStyleId>
              </a:tblPr>
              <a:tblGrid>
                <a:gridCol w="2615749">
                  <a:extLst>
                    <a:ext uri="{9D8B030D-6E8A-4147-A177-3AD203B41FA5}">
                      <a16:colId xmlns:a16="http://schemas.microsoft.com/office/drawing/2014/main" val="1728323858"/>
                    </a:ext>
                  </a:extLst>
                </a:gridCol>
                <a:gridCol w="5213444">
                  <a:extLst>
                    <a:ext uri="{9D8B030D-6E8A-4147-A177-3AD203B41FA5}">
                      <a16:colId xmlns:a16="http://schemas.microsoft.com/office/drawing/2014/main" val="979865452"/>
                    </a:ext>
                  </a:extLst>
                </a:gridCol>
              </a:tblGrid>
              <a:tr h="294035">
                <a:tc>
                  <a:txBody>
                    <a:bodyPr/>
                    <a:lstStyle/>
                    <a:p>
                      <a:pPr marL="10795" marR="4445" indent="-6350" algn="l">
                        <a:lnSpc>
                          <a:spcPct val="107000"/>
                        </a:lnSpc>
                        <a:spcAft>
                          <a:spcPts val="0"/>
                        </a:spcAft>
                      </a:pPr>
                      <a:r>
                        <a:rPr lang="it-IT" sz="1800">
                          <a:solidFill>
                            <a:schemeClr val="tx1"/>
                          </a:solidFill>
                          <a:effectLst/>
                        </a:rPr>
                        <a:t>Articolo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Descrizione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1342667460"/>
                  </a:ext>
                </a:extLst>
              </a:tr>
              <a:tr h="596113">
                <a:tc>
                  <a:txBody>
                    <a:bodyPr/>
                    <a:lstStyle/>
                    <a:p>
                      <a:pPr marL="10795" marR="4445" indent="-6350" algn="l">
                        <a:lnSpc>
                          <a:spcPct val="107000"/>
                        </a:lnSpc>
                        <a:spcAft>
                          <a:spcPts val="0"/>
                        </a:spcAft>
                      </a:pPr>
                      <a:r>
                        <a:rPr lang="en-US" sz="1800">
                          <a:solidFill>
                            <a:schemeClr val="tx1"/>
                          </a:solidFill>
                          <a:effectLst/>
                        </a:rPr>
                        <a:t>art. 5 par. 1 lett. f), par 2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just">
                        <a:lnSpc>
                          <a:spcPct val="107000"/>
                        </a:lnSpc>
                        <a:spcAft>
                          <a:spcPts val="0"/>
                        </a:spcAft>
                      </a:pPr>
                      <a:r>
                        <a:rPr lang="it-IT" sz="1800">
                          <a:solidFill>
                            <a:schemeClr val="tx1"/>
                          </a:solidFill>
                          <a:effectLst/>
                        </a:rPr>
                        <a:t>Principi applicabili al trattamento di dati personali e competenza del titolare</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2492508503"/>
                  </a:ext>
                </a:extLst>
              </a:tr>
              <a:tr h="458257">
                <a:tc>
                  <a:txBody>
                    <a:bodyPr/>
                    <a:lstStyle/>
                    <a:p>
                      <a:pPr marL="10795" marR="4445" indent="-6350" algn="l">
                        <a:lnSpc>
                          <a:spcPct val="107000"/>
                        </a:lnSpc>
                        <a:spcAft>
                          <a:spcPts val="0"/>
                        </a:spcAft>
                      </a:pPr>
                      <a:r>
                        <a:rPr lang="it-IT" sz="1800">
                          <a:solidFill>
                            <a:schemeClr val="tx1"/>
                          </a:solidFill>
                          <a:effectLst/>
                        </a:rPr>
                        <a:t>art. 24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Responsabilità del titolare del trattamento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3668906765"/>
                  </a:ext>
                </a:extLst>
              </a:tr>
              <a:tr h="456638">
                <a:tc>
                  <a:txBody>
                    <a:bodyPr/>
                    <a:lstStyle/>
                    <a:p>
                      <a:pPr marL="10795" marR="4445" indent="-6350" algn="l">
                        <a:lnSpc>
                          <a:spcPct val="107000"/>
                        </a:lnSpc>
                        <a:spcAft>
                          <a:spcPts val="0"/>
                        </a:spcAft>
                      </a:pPr>
                      <a:r>
                        <a:rPr lang="it-IT" sz="1800" dirty="0">
                          <a:solidFill>
                            <a:schemeClr val="tx1"/>
                          </a:solidFill>
                          <a:effectLst/>
                        </a:rPr>
                        <a:t>Art. 25 </a:t>
                      </a:r>
                      <a:endParaRPr lang="it-IT" sz="180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en-US" sz="1800">
                          <a:solidFill>
                            <a:schemeClr val="tx1"/>
                          </a:solidFill>
                          <a:effectLst/>
                        </a:rPr>
                        <a:t>Privacy by design e privacy by default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197119438"/>
                  </a:ext>
                </a:extLst>
              </a:tr>
              <a:tr h="458257">
                <a:tc>
                  <a:txBody>
                    <a:bodyPr/>
                    <a:lstStyle/>
                    <a:p>
                      <a:pPr marL="10795" marR="4445" indent="-6350" algn="l">
                        <a:lnSpc>
                          <a:spcPct val="107000"/>
                        </a:lnSpc>
                        <a:spcAft>
                          <a:spcPts val="0"/>
                        </a:spcAft>
                      </a:pPr>
                      <a:r>
                        <a:rPr lang="it-IT" sz="1800">
                          <a:solidFill>
                            <a:schemeClr val="tx1"/>
                          </a:solidFill>
                          <a:effectLst/>
                        </a:rPr>
                        <a:t>Art. 28 par. 3 lett. e)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Responsabile del trattamento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1220057221"/>
                  </a:ext>
                </a:extLst>
              </a:tr>
              <a:tr h="456638">
                <a:tc>
                  <a:txBody>
                    <a:bodyPr/>
                    <a:lstStyle/>
                    <a:p>
                      <a:pPr marL="10795" marR="4445" indent="-6350" algn="l">
                        <a:lnSpc>
                          <a:spcPct val="107000"/>
                        </a:lnSpc>
                        <a:spcAft>
                          <a:spcPts val="0"/>
                        </a:spcAft>
                      </a:pPr>
                      <a:r>
                        <a:rPr lang="it-IT" sz="1800" dirty="0">
                          <a:solidFill>
                            <a:schemeClr val="tx1"/>
                          </a:solidFill>
                          <a:effectLst/>
                        </a:rPr>
                        <a:t>Art. 32 </a:t>
                      </a:r>
                      <a:endParaRPr lang="it-IT" sz="180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Sicurezza del trattamento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477505225"/>
                  </a:ext>
                </a:extLst>
              </a:tr>
              <a:tr h="596113">
                <a:tc>
                  <a:txBody>
                    <a:bodyPr/>
                    <a:lstStyle/>
                    <a:p>
                      <a:pPr marL="10795" marR="4445" indent="-6350" algn="l">
                        <a:lnSpc>
                          <a:spcPct val="107000"/>
                        </a:lnSpc>
                        <a:spcAft>
                          <a:spcPts val="0"/>
                        </a:spcAft>
                      </a:pPr>
                      <a:r>
                        <a:rPr lang="it-IT" sz="1800">
                          <a:solidFill>
                            <a:schemeClr val="tx1"/>
                          </a:solidFill>
                          <a:effectLst/>
                        </a:rPr>
                        <a:t>Art. 33 par. 3 lett. c)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Notifica di una violazione dei dati personali all’autorità di controllo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3144153699"/>
                  </a:ext>
                </a:extLst>
              </a:tr>
              <a:tr h="596113">
                <a:tc>
                  <a:txBody>
                    <a:bodyPr/>
                    <a:lstStyle/>
                    <a:p>
                      <a:pPr marL="10795" marR="4445" indent="-6350" algn="just">
                        <a:lnSpc>
                          <a:spcPct val="107000"/>
                        </a:lnSpc>
                        <a:spcAft>
                          <a:spcPts val="0"/>
                        </a:spcAft>
                      </a:pPr>
                      <a:r>
                        <a:rPr lang="en-US" sz="1800">
                          <a:solidFill>
                            <a:schemeClr val="tx1"/>
                          </a:solidFill>
                          <a:effectLst/>
                        </a:rPr>
                        <a:t>Art. 35 par. 1, 7 lett. c) e d)</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6350" marR="4445" indent="-6350" algn="l">
                        <a:lnSpc>
                          <a:spcPct val="107000"/>
                        </a:lnSpc>
                        <a:spcAft>
                          <a:spcPts val="0"/>
                        </a:spcAft>
                      </a:pPr>
                      <a:r>
                        <a:rPr lang="en-US" sz="1800">
                          <a:solidFill>
                            <a:schemeClr val="tx1"/>
                          </a:solidFill>
                          <a:effectLst/>
                        </a:rPr>
                        <a:t> </a:t>
                      </a:r>
                      <a:r>
                        <a:rPr lang="it-IT" sz="1800">
                          <a:solidFill>
                            <a:schemeClr val="tx1"/>
                          </a:solidFill>
                          <a:effectLst/>
                        </a:rPr>
                        <a:t>Valutazione d’impatto sulla protezione dei dati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604389137"/>
                  </a:ext>
                </a:extLst>
              </a:tr>
              <a:tr h="456638">
                <a:tc>
                  <a:txBody>
                    <a:bodyPr/>
                    <a:lstStyle/>
                    <a:p>
                      <a:pPr marL="10795" marR="4445" indent="-6350" algn="l">
                        <a:lnSpc>
                          <a:spcPct val="107000"/>
                        </a:lnSpc>
                        <a:spcAft>
                          <a:spcPts val="0"/>
                        </a:spcAft>
                      </a:pPr>
                      <a:r>
                        <a:rPr lang="it-IT" sz="1800">
                          <a:solidFill>
                            <a:schemeClr val="tx1"/>
                          </a:solidFill>
                          <a:effectLst/>
                        </a:rPr>
                        <a:t>Art. 39 par 2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Compiti del responsabile della protezione dei dati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4212316367"/>
                  </a:ext>
                </a:extLst>
              </a:tr>
              <a:tr h="458257">
                <a:tc>
                  <a:txBody>
                    <a:bodyPr/>
                    <a:lstStyle/>
                    <a:p>
                      <a:pPr marL="10795" marR="4445" indent="-6350" algn="l">
                        <a:lnSpc>
                          <a:spcPct val="107000"/>
                        </a:lnSpc>
                        <a:spcAft>
                          <a:spcPts val="0"/>
                        </a:spcAft>
                      </a:pPr>
                      <a:r>
                        <a:rPr lang="it-IT" sz="1800">
                          <a:solidFill>
                            <a:schemeClr val="tx1"/>
                          </a:solidFill>
                          <a:effectLst/>
                        </a:rPr>
                        <a:t>Art. 47 par. 2 lett. d)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Norme vincolanti d’impresa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2526625502"/>
                  </a:ext>
                </a:extLst>
              </a:tr>
              <a:tr h="450970">
                <a:tc>
                  <a:txBody>
                    <a:bodyPr/>
                    <a:lstStyle/>
                    <a:p>
                      <a:pPr marL="10795" marR="4445" indent="-6350" algn="l">
                        <a:lnSpc>
                          <a:spcPct val="107000"/>
                        </a:lnSpc>
                        <a:spcAft>
                          <a:spcPts val="0"/>
                        </a:spcAft>
                      </a:pPr>
                      <a:r>
                        <a:rPr lang="it-IT" sz="1800" dirty="0">
                          <a:solidFill>
                            <a:schemeClr val="tx1"/>
                          </a:solidFill>
                          <a:effectLst/>
                        </a:rPr>
                        <a:t>Art. 49 par. 6 </a:t>
                      </a:r>
                      <a:endParaRPr lang="it-IT" sz="180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dirty="0">
                          <a:solidFill>
                            <a:schemeClr val="tx1"/>
                          </a:solidFill>
                          <a:effectLst/>
                        </a:rPr>
                        <a:t>Deroghe in specifiche situazioni </a:t>
                      </a:r>
                      <a:endParaRPr lang="it-IT" sz="180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val="293891890"/>
                  </a:ext>
                </a:extLst>
              </a:tr>
            </a:tbl>
          </a:graphicData>
        </a:graphic>
      </p:graphicFrame>
    </p:spTree>
    <p:extLst>
      <p:ext uri="{BB962C8B-B14F-4D97-AF65-F5344CB8AC3E}">
        <p14:creationId xmlns:p14="http://schemas.microsoft.com/office/powerpoint/2010/main" val="4180129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764704"/>
            <a:ext cx="7886700" cy="64807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5</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9256" y="1560561"/>
            <a:ext cx="7886700" cy="4109506"/>
          </a:xfrm>
        </p:spPr>
        <p:txBody>
          <a:bodyPr vert="horz" lIns="91440" tIns="45720" rIns="91440" bIns="45720" rtlCol="0">
            <a:normAutofit fontScale="92500" lnSpcReduction="10000"/>
          </a:bodyPr>
          <a:lstStyle/>
          <a:p>
            <a:pPr marL="457200" indent="-457200">
              <a:buAutoNum type="arabicPeriod"/>
            </a:pPr>
            <a:r>
              <a:rPr lang="it-IT" dirty="0"/>
              <a:t>I dati personali sono:</a:t>
            </a:r>
          </a:p>
          <a:p>
            <a:pPr marL="800100" lvl="1" indent="-457200">
              <a:buFont typeface="+mj-lt"/>
              <a:buAutoNum type="alphaLcParenR"/>
            </a:pPr>
            <a:r>
              <a:rPr lang="it-IT" dirty="0"/>
              <a:t>[…]</a:t>
            </a:r>
          </a:p>
          <a:p>
            <a:pPr marL="800100" lvl="1" indent="-457200">
              <a:buFont typeface="+mj-lt"/>
              <a:buAutoNum type="alphaLcParenR"/>
            </a:pPr>
            <a:endParaRPr lang="it-IT" dirty="0"/>
          </a:p>
          <a:p>
            <a:pPr marL="800100" lvl="1" indent="-457200">
              <a:buFont typeface="+mj-lt"/>
              <a:buAutoNum type="alphaLcParenR"/>
            </a:pPr>
            <a:r>
              <a:rPr lang="it-IT" dirty="0"/>
              <a:t>[…]</a:t>
            </a:r>
          </a:p>
          <a:p>
            <a:pPr marL="800100" lvl="1" indent="-457200">
              <a:buFont typeface="+mj-lt"/>
              <a:buAutoNum type="alphaLcParenR"/>
            </a:pPr>
            <a:r>
              <a:rPr lang="it-IT" dirty="0"/>
              <a:t>adeguati, pertinenti e limitati a quanto necessario rispetto alle finalità per le quali sono trattati («minimizzazione dei dati») </a:t>
            </a:r>
            <a:r>
              <a:rPr lang="it-IT" dirty="0">
                <a:solidFill>
                  <a:srgbClr val="FF0000"/>
                </a:solidFill>
                <a:sym typeface="Symbol" panose="05050102010706020507" pitchFamily="18" charset="2"/>
              </a:rPr>
              <a:t> ISO 25024 e tecniche di normalizzazione delle banche dati</a:t>
            </a:r>
            <a:r>
              <a:rPr lang="it-IT" dirty="0"/>
              <a:t>;</a:t>
            </a:r>
          </a:p>
          <a:p>
            <a:pPr marL="800100" lvl="1" indent="-457200">
              <a:buFont typeface="+mj-lt"/>
              <a:buAutoNum type="alphaLcParenR"/>
            </a:pPr>
            <a:r>
              <a:rPr lang="it-IT" dirty="0"/>
              <a:t>esatti e, se necessario, aggiornati; devono essere adottate tutte le misure ragionevoli per cancellare o rettificare tempestivamente i dati inesatti rispetto alle finalità per le quali sono trattati («esattezza») </a:t>
            </a:r>
            <a:r>
              <a:rPr lang="it-IT" dirty="0">
                <a:solidFill>
                  <a:srgbClr val="FF0000"/>
                </a:solidFill>
                <a:sym typeface="Symbol" panose="05050102010706020507" pitchFamily="18" charset="2"/>
              </a:rPr>
              <a:t> ISO 25024 (ex ante) e ISO 2859-10 (ex post)</a:t>
            </a:r>
            <a:r>
              <a:rPr lang="it-IT" dirty="0"/>
              <a:t>;</a:t>
            </a:r>
          </a:p>
          <a:p>
            <a:pPr marL="800100" lvl="1" indent="-457200">
              <a:buFont typeface="+mj-lt"/>
              <a:buAutoNum type="alphaLcParenR"/>
            </a:pPr>
            <a:r>
              <a:rPr lang="it-IT" dirty="0"/>
              <a:t>[…]</a:t>
            </a:r>
          </a:p>
          <a:p>
            <a:pPr marL="800100" lvl="1" indent="-457200">
              <a:buFont typeface="+mj-lt"/>
              <a:buAutoNum type="alphaLcParenR"/>
            </a:pPr>
            <a:r>
              <a:rPr lang="it-IT" dirty="0"/>
              <a:t>trattati in maniera da garantire un’adeguata sicurezza dei dati personali, compresa la protezione, mediante misure tecniche e organizzative adeguate, da trattamenti non autorizzati o illeciti e dalla perdita, dalla distruzione o dal danno accidentali («integrità e riservatezza») </a:t>
            </a:r>
            <a:r>
              <a:rPr lang="it-IT" dirty="0">
                <a:solidFill>
                  <a:srgbClr val="FF0000"/>
                </a:solidFill>
                <a:sym typeface="Symbol" panose="05050102010706020507" pitchFamily="18" charset="2"/>
              </a:rPr>
              <a:t> ISO 27001</a:t>
            </a:r>
            <a:r>
              <a:rPr lang="it-IT" dirty="0"/>
              <a:t>.</a:t>
            </a:r>
          </a:p>
        </p:txBody>
      </p:sp>
    </p:spTree>
    <p:extLst>
      <p:ext uri="{BB962C8B-B14F-4D97-AF65-F5344CB8AC3E}">
        <p14:creationId xmlns:p14="http://schemas.microsoft.com/office/powerpoint/2010/main" val="1224482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764704"/>
            <a:ext cx="7886700" cy="64807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32</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id="{F7A9FB26-92D3-469C-B4A9-4AA255F7B4F5}"/>
              </a:ext>
            </a:extLst>
          </p:cNvPr>
          <p:cNvSpPr>
            <a:spLocks noGrp="1"/>
          </p:cNvSpPr>
          <p:nvPr>
            <p:ph idx="1"/>
          </p:nvPr>
        </p:nvSpPr>
        <p:spPr>
          <a:xfrm>
            <a:off x="649256" y="1560560"/>
            <a:ext cx="7886700" cy="4748759"/>
          </a:xfrm>
        </p:spPr>
        <p:txBody>
          <a:bodyPr vert="horz" lIns="91440" tIns="45720" rIns="91440" bIns="45720" rtlCol="0">
            <a:normAutofit lnSpcReduction="10000"/>
          </a:bodyPr>
          <a:lstStyle/>
          <a:p>
            <a:r>
              <a:rPr lang="it-IT" dirty="0"/>
              <a:t>1. Tenendo conto dello </a:t>
            </a:r>
            <a:r>
              <a:rPr lang="it-IT" dirty="0">
                <a:solidFill>
                  <a:srgbClr val="FF0000"/>
                </a:solidFill>
              </a:rPr>
              <a:t>stato dell’arte</a:t>
            </a:r>
            <a:r>
              <a:rPr lang="it-IT" dirty="0"/>
              <a:t> e dei </a:t>
            </a:r>
            <a:r>
              <a:rPr lang="it-IT" dirty="0">
                <a:solidFill>
                  <a:srgbClr val="FF0000"/>
                </a:solidFill>
              </a:rPr>
              <a:t>costi di attuazione</a:t>
            </a:r>
            <a:r>
              <a:rPr lang="it-IT" dirty="0"/>
              <a:t>, nonché della natura, dell’oggetto, del contesto e delle finalità del trattamento, come anche del rischio di varia probabilità e gravità per i diritti e le libertà delle persone fisiche, il titolare del trattamento e il responsabile del trattamento mettono in atto misure tecniche e organizzative adeguate per garantire un livello di sicurezza adeguato al rischio, che comprendono, tra le altre, se del caso:</a:t>
            </a:r>
          </a:p>
          <a:p>
            <a:pPr marL="800100" lvl="1" indent="-457200">
              <a:buFont typeface="+mj-lt"/>
              <a:buAutoNum type="alphaLcParenR"/>
            </a:pPr>
            <a:r>
              <a:rPr lang="it-IT" dirty="0"/>
              <a:t>la </a:t>
            </a:r>
            <a:r>
              <a:rPr lang="it-IT" dirty="0">
                <a:solidFill>
                  <a:srgbClr val="FF0000"/>
                </a:solidFill>
              </a:rPr>
              <a:t>pseudonimizzazione</a:t>
            </a:r>
            <a:r>
              <a:rPr lang="it-IT" dirty="0"/>
              <a:t> </a:t>
            </a:r>
            <a:r>
              <a:rPr lang="it-IT" dirty="0">
                <a:solidFill>
                  <a:srgbClr val="FF0000"/>
                </a:solidFill>
              </a:rPr>
              <a:t>(</a:t>
            </a:r>
            <a:r>
              <a:rPr lang="it-IT" dirty="0">
                <a:solidFill>
                  <a:srgbClr val="FF0000"/>
                </a:solidFill>
                <a:sym typeface="Symbol" panose="05050102010706020507" pitchFamily="18" charset="2"/>
              </a:rPr>
              <a:t> </a:t>
            </a:r>
            <a:r>
              <a:rPr lang="it-IT" dirty="0">
                <a:solidFill>
                  <a:srgbClr val="FF0000"/>
                </a:solidFill>
              </a:rPr>
              <a:t>ISO 25024) </a:t>
            </a:r>
            <a:r>
              <a:rPr lang="it-IT" dirty="0"/>
              <a:t>e la </a:t>
            </a:r>
            <a:r>
              <a:rPr lang="it-IT" b="1" dirty="0">
                <a:solidFill>
                  <a:schemeClr val="accent1"/>
                </a:solidFill>
              </a:rPr>
              <a:t>cifratura</a:t>
            </a:r>
            <a:r>
              <a:rPr lang="it-IT" dirty="0"/>
              <a:t> dei dati personali </a:t>
            </a:r>
            <a:r>
              <a:rPr lang="it-IT" b="1" dirty="0">
                <a:solidFill>
                  <a:schemeClr val="accent1"/>
                </a:solidFill>
              </a:rPr>
              <a:t>(</a:t>
            </a:r>
            <a:r>
              <a:rPr lang="it-IT" b="1" dirty="0">
                <a:solidFill>
                  <a:schemeClr val="accent1"/>
                </a:solidFill>
                <a:sym typeface="Symbol" panose="05050102010706020507" pitchFamily="18" charset="2"/>
              </a:rPr>
              <a:t> </a:t>
            </a:r>
            <a:r>
              <a:rPr lang="it-IT" b="1" dirty="0">
                <a:solidFill>
                  <a:schemeClr val="accent1"/>
                </a:solidFill>
              </a:rPr>
              <a:t>ISO 18033);</a:t>
            </a:r>
            <a:endParaRPr lang="it-IT" dirty="0"/>
          </a:p>
          <a:p>
            <a:pPr marL="800100" lvl="1" indent="-457200">
              <a:buFont typeface="+mj-lt"/>
              <a:buAutoNum type="alphaLcParenR" startAt="2"/>
            </a:pPr>
            <a:r>
              <a:rPr lang="it-IT" dirty="0"/>
              <a:t>la capacità di assicurare su base permanente la </a:t>
            </a:r>
            <a:r>
              <a:rPr lang="it-IT" dirty="0">
                <a:solidFill>
                  <a:srgbClr val="FF0000"/>
                </a:solidFill>
              </a:rPr>
              <a:t>riservatezza, l’integrità, la disponibilità</a:t>
            </a:r>
            <a:r>
              <a:rPr lang="it-IT" dirty="0"/>
              <a:t> e la </a:t>
            </a:r>
            <a:r>
              <a:rPr lang="it-IT" b="1" dirty="0">
                <a:solidFill>
                  <a:schemeClr val="accent1"/>
                </a:solidFill>
              </a:rPr>
              <a:t>resilienza</a:t>
            </a:r>
            <a:r>
              <a:rPr lang="it-IT" dirty="0"/>
              <a:t> </a:t>
            </a:r>
            <a:r>
              <a:rPr lang="it-IT" b="1" dirty="0">
                <a:solidFill>
                  <a:schemeClr val="accent1"/>
                </a:solidFill>
              </a:rPr>
              <a:t>(</a:t>
            </a:r>
            <a:r>
              <a:rPr lang="it-IT" b="1" dirty="0">
                <a:solidFill>
                  <a:schemeClr val="accent1"/>
                </a:solidFill>
                <a:sym typeface="Symbol" panose="05050102010706020507" pitchFamily="18" charset="2"/>
              </a:rPr>
              <a:t> </a:t>
            </a:r>
            <a:r>
              <a:rPr lang="it-IT" b="1" dirty="0">
                <a:solidFill>
                  <a:schemeClr val="accent1"/>
                </a:solidFill>
              </a:rPr>
              <a:t>ISO 22301) </a:t>
            </a:r>
            <a:r>
              <a:rPr lang="it-IT" dirty="0"/>
              <a:t>dei sistemi e dei servizi di trattamento; </a:t>
            </a:r>
            <a:r>
              <a:rPr lang="it-IT" dirty="0">
                <a:solidFill>
                  <a:srgbClr val="FF0000"/>
                </a:solidFill>
                <a:sym typeface="Symbol" panose="05050102010706020507" pitchFamily="18" charset="2"/>
              </a:rPr>
              <a:t> ISO 27001</a:t>
            </a:r>
            <a:endParaRPr lang="it-IT" dirty="0">
              <a:solidFill>
                <a:srgbClr val="FF0000"/>
              </a:solidFill>
            </a:endParaRPr>
          </a:p>
          <a:p>
            <a:pPr marL="800100" lvl="1" indent="-457200">
              <a:buFont typeface="+mj-lt"/>
              <a:buAutoNum type="alphaLcParenR" startAt="3"/>
            </a:pPr>
            <a:r>
              <a:rPr lang="it-IT" dirty="0"/>
              <a:t>la capacità di ripristinare tempestivamente la disponibilità e l’accesso dei dati personali in caso di incidente fisico o tecnico; </a:t>
            </a:r>
            <a:r>
              <a:rPr lang="it-IT" dirty="0">
                <a:solidFill>
                  <a:srgbClr val="FF0000"/>
                </a:solidFill>
                <a:sym typeface="Symbol" panose="05050102010706020507" pitchFamily="18" charset="2"/>
              </a:rPr>
              <a:t> ISO 24762</a:t>
            </a:r>
            <a:endParaRPr lang="it-IT" dirty="0"/>
          </a:p>
          <a:p>
            <a:pPr marL="800100" lvl="1" indent="-457200">
              <a:buFont typeface="+mj-lt"/>
              <a:buAutoNum type="alphaLcParenR" startAt="3"/>
            </a:pPr>
            <a:r>
              <a:rPr lang="it-IT" dirty="0"/>
              <a:t>una procedura per testare, verificare e valutare regolarmente l’efficacia delle misure tecniche e organizzative al fine di garantire la sicurezza del trattamento. </a:t>
            </a:r>
            <a:r>
              <a:rPr lang="it-IT" dirty="0">
                <a:solidFill>
                  <a:srgbClr val="FF0000"/>
                </a:solidFill>
                <a:sym typeface="Symbol" panose="05050102010706020507" pitchFamily="18" charset="2"/>
              </a:rPr>
              <a:t> ISO 27008</a:t>
            </a:r>
            <a:endParaRPr lang="it-IT" dirty="0"/>
          </a:p>
        </p:txBody>
      </p:sp>
      <p:sp>
        <p:nvSpPr>
          <p:cNvPr id="8" name="CasellaDiTesto 7">
            <a:extLst>
              <a:ext uri="{FF2B5EF4-FFF2-40B4-BE49-F238E27FC236}">
                <a16:creationId xmlns:a16="http://schemas.microsoft.com/office/drawing/2014/main" id="{DC8B2501-7C8E-4C7E-AD06-3673C7B81BEB}"/>
              </a:ext>
            </a:extLst>
          </p:cNvPr>
          <p:cNvSpPr txBox="1"/>
          <p:nvPr/>
        </p:nvSpPr>
        <p:spPr>
          <a:xfrm>
            <a:off x="1907704" y="5983897"/>
            <a:ext cx="4968552" cy="473206"/>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70000" lnSpcReduction="20000"/>
          </a:bodyPr>
          <a:lstStyle>
            <a:lvl1pPr algn="ctr" defTabSz="685800">
              <a:lnSpc>
                <a:spcPct val="100000"/>
              </a:lnSpc>
              <a:spcBef>
                <a:spcPts val="600"/>
              </a:spcBef>
              <a:spcAft>
                <a:spcPts val="600"/>
              </a:spcAft>
              <a:buNone/>
              <a:defRPr sz="2475"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2000" dirty="0">
                <a:solidFill>
                  <a:schemeClr val="tx1"/>
                </a:solidFill>
              </a:rPr>
              <a:t>Le ISO 27001 (e 27002) sono un ottimo punto di partenza </a:t>
            </a:r>
          </a:p>
        </p:txBody>
      </p:sp>
    </p:spTree>
    <p:extLst>
      <p:ext uri="{BB962C8B-B14F-4D97-AF65-F5344CB8AC3E}">
        <p14:creationId xmlns:p14="http://schemas.microsoft.com/office/powerpoint/2010/main" val="2036621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42</a:t>
            </a:r>
          </a:p>
        </p:txBody>
      </p:sp>
      <p:sp>
        <p:nvSpPr>
          <p:cNvPr id="3" name="Segnaposto contenuto 2"/>
          <p:cNvSpPr>
            <a:spLocks noGrp="1"/>
          </p:cNvSpPr>
          <p:nvPr>
            <p:ph idx="1"/>
          </p:nvPr>
        </p:nvSpPr>
        <p:spPr>
          <a:xfrm>
            <a:off x="628650" y="2276873"/>
            <a:ext cx="7886700" cy="4079478"/>
          </a:xfrm>
        </p:spPr>
        <p:txBody>
          <a:bodyPr>
            <a:normAutofit fontScale="92500"/>
          </a:bodyPr>
          <a:lstStyle/>
          <a:p>
            <a:pPr marL="457200" indent="-457200" algn="just">
              <a:lnSpc>
                <a:spcPct val="110000"/>
              </a:lnSpc>
              <a:buFont typeface="+mj-lt"/>
              <a:buAutoNum type="arabicPeriod" startAt="2"/>
            </a:pPr>
            <a:r>
              <a:rPr lang="it-IT" dirty="0"/>
              <a:t>Oltre all'adesione dei titolari del trattamento o dei responsabili del trattamento soggetti al presente regolamento, i meccanismi, i sigilli o i marchi approvati ai sensi del paragrafo 5 del presente articolo, possono essere istituiti al fine di dimostrare la previsione di garanzie appropriate da parte dei titolari del trattamento o responsabili del trattamento non soggetti al presente regolamento ai sensi dell'articolo 3, nel quadro </a:t>
            </a:r>
            <a:r>
              <a:rPr lang="it-IT" b="1" dirty="0"/>
              <a:t>dei trasferimenti di dati personali verso paesi terzi o organizzazioni internazionali</a:t>
            </a:r>
            <a:r>
              <a:rPr lang="it-IT" dirty="0"/>
              <a:t> alle condizioni di cui all'articolo 46, paragrafo 2, lettera f). Detti titolari del trattamento o responsabili del trattamento assumono l'impegno vincolante e azionabile, mediante strumenti contrattuali o di altro tipo giuridicamente vincolanti, di applicare le stesse adeguate garanzie anche per quanto riguarda i diritti degli interessati.</a:t>
            </a:r>
          </a:p>
        </p:txBody>
      </p:sp>
    </p:spTree>
    <p:extLst>
      <p:ext uri="{BB962C8B-B14F-4D97-AF65-F5344CB8AC3E}">
        <p14:creationId xmlns:p14="http://schemas.microsoft.com/office/powerpoint/2010/main" val="40558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5"/>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Standard di sicurezza famiglia serie 27000 </a:t>
            </a:r>
          </a:p>
        </p:txBody>
      </p:sp>
      <p:sp>
        <p:nvSpPr>
          <p:cNvPr id="4" name="Segnaposto contenuto 3">
            <a:extLst>
              <a:ext uri="{FF2B5EF4-FFF2-40B4-BE49-F238E27FC236}">
                <a16:creationId xmlns:a16="http://schemas.microsoft.com/office/drawing/2014/main" id="{010E8744-BF95-4D03-BC09-B2B565F40986}"/>
              </a:ext>
            </a:extLst>
          </p:cNvPr>
          <p:cNvSpPr>
            <a:spLocks noGrp="1"/>
          </p:cNvSpPr>
          <p:nvPr>
            <p:ph idx="1"/>
          </p:nvPr>
        </p:nvSpPr>
        <p:spPr>
          <a:xfrm>
            <a:off x="645740" y="1961837"/>
            <a:ext cx="7886700" cy="4131458"/>
          </a:xfrm>
        </p:spPr>
        <p:txBody>
          <a:bodyPr vert="horz" lIns="91440" tIns="45720" rIns="91440" bIns="45720" rtlCol="0">
            <a:normAutofit/>
          </a:bodyPr>
          <a:lstStyle/>
          <a:p>
            <a:pPr marL="0" indent="0">
              <a:spcAft>
                <a:spcPts val="600"/>
              </a:spcAft>
              <a:buNone/>
            </a:pPr>
            <a:r>
              <a:rPr lang="it-IT" b="1" dirty="0"/>
              <a:t>Norme della famiglia 27000:</a:t>
            </a:r>
          </a:p>
          <a:p>
            <a:pPr>
              <a:spcAft>
                <a:spcPts val="600"/>
              </a:spcAft>
            </a:pPr>
            <a:endParaRPr lang="en-US" dirty="0"/>
          </a:p>
          <a:p>
            <a:pPr>
              <a:spcAft>
                <a:spcPts val="600"/>
              </a:spcAft>
            </a:pPr>
            <a:r>
              <a:rPr lang="en-US" u="sng" dirty="0"/>
              <a:t>ISO/IEC 27000:2016</a:t>
            </a:r>
            <a:r>
              <a:rPr lang="en-US" dirty="0"/>
              <a:t>, Information security management systems — Overview and vocabulary</a:t>
            </a:r>
            <a:endParaRPr lang="it-IT" dirty="0"/>
          </a:p>
          <a:p>
            <a:pPr>
              <a:spcAft>
                <a:spcPts val="600"/>
              </a:spcAft>
            </a:pPr>
            <a:r>
              <a:rPr lang="en-US" u="sng" dirty="0"/>
              <a:t>ISO/IEC 27001:2013</a:t>
            </a:r>
            <a:r>
              <a:rPr lang="en-US" dirty="0"/>
              <a:t>, Information security management systems — Requirements (</a:t>
            </a:r>
            <a:r>
              <a:rPr lang="en-US" u="sng" dirty="0"/>
              <a:t>UNI 27001:2014 </a:t>
            </a:r>
            <a:r>
              <a:rPr lang="en-US" dirty="0"/>
              <a:t>- </a:t>
            </a:r>
            <a:r>
              <a:rPr lang="it-IT" dirty="0"/>
              <a:t>Sistemi di gestione della sicurezza delle informazioni – Requisiti)</a:t>
            </a:r>
          </a:p>
          <a:p>
            <a:pPr>
              <a:spcAft>
                <a:spcPts val="600"/>
              </a:spcAft>
            </a:pPr>
            <a:r>
              <a:rPr lang="en-US" u="sng" dirty="0"/>
              <a:t>ISO/IEC 27002:2013</a:t>
            </a:r>
            <a:r>
              <a:rPr lang="en-US" dirty="0"/>
              <a:t>, Code of practice for information security management (</a:t>
            </a:r>
            <a:r>
              <a:rPr lang="en-US" u="sng" dirty="0"/>
              <a:t>UNI 27002:2014 </a:t>
            </a:r>
            <a:r>
              <a:rPr lang="en-US" dirty="0"/>
              <a:t>– </a:t>
            </a:r>
            <a:r>
              <a:rPr lang="it-IT" dirty="0"/>
              <a:t>Tecniche per la Sicurezza – Raccolta di prassi sui controlli per la sicurezza delle informazioni)</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Tree>
    <p:extLst>
      <p:ext uri="{BB962C8B-B14F-4D97-AF65-F5344CB8AC3E}">
        <p14:creationId xmlns:p14="http://schemas.microsoft.com/office/powerpoint/2010/main" val="1483695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2"/>
            <a:ext cx="7886700" cy="83095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Standard di sicurezza famiglia serie 27000 </a:t>
            </a:r>
          </a:p>
        </p:txBody>
      </p:sp>
      <p:sp>
        <p:nvSpPr>
          <p:cNvPr id="8" name="Segnaposto contenuto 7">
            <a:extLst>
              <a:ext uri="{FF2B5EF4-FFF2-40B4-BE49-F238E27FC236}">
                <a16:creationId xmlns:a16="http://schemas.microsoft.com/office/drawing/2014/main" id="{A6F20F1E-D5D0-497B-9A5E-142D9DAB1C88}"/>
              </a:ext>
            </a:extLst>
          </p:cNvPr>
          <p:cNvSpPr>
            <a:spLocks noGrp="1"/>
          </p:cNvSpPr>
          <p:nvPr>
            <p:ph idx="1"/>
          </p:nvPr>
        </p:nvSpPr>
        <p:spPr>
          <a:xfrm>
            <a:off x="628650" y="2348881"/>
            <a:ext cx="7886700" cy="3828086"/>
          </a:xfrm>
        </p:spPr>
        <p:txBody>
          <a:bodyPr/>
          <a:lstStyle/>
          <a:p>
            <a:pPr marL="0" indent="0">
              <a:spcAft>
                <a:spcPts val="600"/>
              </a:spcAft>
              <a:buNone/>
            </a:pPr>
            <a:r>
              <a:rPr lang="it-IT" b="1" dirty="0"/>
              <a:t>Norme della famiglia 27000:</a:t>
            </a:r>
          </a:p>
          <a:p>
            <a:pPr marL="0" indent="0">
              <a:spcAft>
                <a:spcPts val="600"/>
              </a:spcAft>
              <a:buNone/>
            </a:pPr>
            <a:endParaRPr lang="it-IT" b="1" dirty="0"/>
          </a:p>
          <a:p>
            <a:pPr marL="0" indent="0">
              <a:spcAft>
                <a:spcPts val="600"/>
              </a:spcAft>
              <a:buNone/>
            </a:pPr>
            <a:r>
              <a:rPr lang="en-US" u="sng" dirty="0"/>
              <a:t>ISO/IEC 27003:2010</a:t>
            </a:r>
            <a:r>
              <a:rPr lang="en-US" dirty="0"/>
              <a:t>, Information security management - System implementation guidance</a:t>
            </a:r>
            <a:endParaRPr lang="it-IT" dirty="0"/>
          </a:p>
          <a:p>
            <a:pPr marL="0" indent="0">
              <a:spcAft>
                <a:spcPts val="600"/>
              </a:spcAft>
              <a:buNone/>
            </a:pPr>
            <a:r>
              <a:rPr lang="en-US" u="sng" dirty="0"/>
              <a:t>ISO/IEC 27004:2016</a:t>
            </a:r>
            <a:r>
              <a:rPr lang="en-US" dirty="0"/>
              <a:t>, Information security management - Measurement</a:t>
            </a:r>
          </a:p>
          <a:p>
            <a:pPr marL="0" indent="0">
              <a:spcAft>
                <a:spcPts val="600"/>
              </a:spcAft>
              <a:buNone/>
            </a:pPr>
            <a:r>
              <a:rPr lang="en-US" u="sng" dirty="0"/>
              <a:t>ISO/IEC 27005:2011</a:t>
            </a:r>
            <a:r>
              <a:rPr lang="en-US" dirty="0"/>
              <a:t>, Information security risk management</a:t>
            </a:r>
          </a:p>
          <a:p>
            <a:pPr marL="0" indent="0">
              <a:spcAft>
                <a:spcPts val="600"/>
              </a:spcAft>
              <a:buNone/>
            </a:pPr>
            <a:r>
              <a:rPr lang="en-US" u="sng" dirty="0"/>
              <a:t>ISO/IEC 27006:2011</a:t>
            </a:r>
            <a:r>
              <a:rPr lang="en-US" dirty="0"/>
              <a:t>, Requirements for bodies providing audit and certification of information security management systems</a:t>
            </a:r>
            <a:endParaRPr lang="it-IT" dirty="0"/>
          </a:p>
        </p:txBody>
      </p:sp>
    </p:spTree>
    <p:extLst>
      <p:ext uri="{BB962C8B-B14F-4D97-AF65-F5344CB8AC3E}">
        <p14:creationId xmlns:p14="http://schemas.microsoft.com/office/powerpoint/2010/main" val="664458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82075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Standard di sicurezza famiglia serie 27000 </a:t>
            </a:r>
          </a:p>
        </p:txBody>
      </p:sp>
      <p:sp>
        <p:nvSpPr>
          <p:cNvPr id="4" name="Segnaposto contenuto 3">
            <a:extLst>
              <a:ext uri="{FF2B5EF4-FFF2-40B4-BE49-F238E27FC236}">
                <a16:creationId xmlns:a16="http://schemas.microsoft.com/office/drawing/2014/main" id="{549A10D1-8701-4554-8B17-8D91DC298D81}"/>
              </a:ext>
            </a:extLst>
          </p:cNvPr>
          <p:cNvSpPr>
            <a:spLocks noGrp="1"/>
          </p:cNvSpPr>
          <p:nvPr>
            <p:ph idx="1"/>
          </p:nvPr>
        </p:nvSpPr>
        <p:spPr>
          <a:xfrm>
            <a:off x="617106" y="2204864"/>
            <a:ext cx="7886700" cy="3756078"/>
          </a:xfrm>
        </p:spPr>
        <p:txBody>
          <a:bodyPr/>
          <a:lstStyle/>
          <a:p>
            <a:pPr marL="0" indent="0">
              <a:buNone/>
            </a:pPr>
            <a:r>
              <a:rPr lang="it-IT" b="1" dirty="0"/>
              <a:t>Norme della famiglia 27000:</a:t>
            </a:r>
          </a:p>
          <a:p>
            <a:pPr marL="0" indent="0">
              <a:buNone/>
            </a:pPr>
            <a:endParaRPr lang="it-IT" b="1" dirty="0"/>
          </a:p>
          <a:p>
            <a:r>
              <a:rPr lang="it-IT" u="sng" dirty="0"/>
              <a:t>ISO 27799:2016 </a:t>
            </a:r>
            <a:r>
              <a:rPr lang="it-IT" dirty="0"/>
              <a:t>- </a:t>
            </a:r>
            <a:r>
              <a:rPr lang="it-IT" dirty="0" err="1"/>
              <a:t>Health</a:t>
            </a:r>
            <a:r>
              <a:rPr lang="it-IT" dirty="0"/>
              <a:t> </a:t>
            </a:r>
            <a:r>
              <a:rPr lang="it-IT" dirty="0" err="1"/>
              <a:t>informatics</a:t>
            </a:r>
            <a:r>
              <a:rPr lang="it-IT" dirty="0"/>
              <a:t> — Information security management in </a:t>
            </a:r>
            <a:r>
              <a:rPr lang="it-IT" dirty="0" err="1"/>
              <a:t>health</a:t>
            </a:r>
            <a:r>
              <a:rPr lang="it-IT" dirty="0"/>
              <a:t> </a:t>
            </a:r>
            <a:r>
              <a:rPr lang="it-IT" dirty="0" err="1"/>
              <a:t>using</a:t>
            </a:r>
            <a:r>
              <a:rPr lang="it-IT" dirty="0"/>
              <a:t> ISO/IEC 27002</a:t>
            </a:r>
          </a:p>
          <a:p>
            <a:r>
              <a:rPr lang="it-IT" u="sng" dirty="0"/>
              <a:t>ISO/IEC 27007:2011</a:t>
            </a:r>
            <a:r>
              <a:rPr lang="it-IT" dirty="0"/>
              <a:t>, </a:t>
            </a:r>
            <a:r>
              <a:rPr lang="it-IT" dirty="0" err="1"/>
              <a:t>Guidelines</a:t>
            </a:r>
            <a:r>
              <a:rPr lang="it-IT" dirty="0"/>
              <a:t> for information security management systems auditing</a:t>
            </a:r>
          </a:p>
          <a:p>
            <a:r>
              <a:rPr lang="it-IT" u="sng" dirty="0"/>
              <a:t>ISO/IEC TR 27008:2011 </a:t>
            </a:r>
            <a:r>
              <a:rPr lang="it-IT" dirty="0"/>
              <a:t>- </a:t>
            </a:r>
            <a:r>
              <a:rPr lang="it-IT" dirty="0" err="1"/>
              <a:t>Guidelines</a:t>
            </a:r>
            <a:r>
              <a:rPr lang="it-IT" dirty="0"/>
              <a:t> for auditors on information security management systems </a:t>
            </a:r>
            <a:r>
              <a:rPr lang="it-IT" dirty="0" err="1"/>
              <a:t>controls</a:t>
            </a:r>
            <a:endParaRPr lang="it-IT" dirty="0"/>
          </a:p>
          <a:p>
            <a:r>
              <a:rPr lang="it-IT" u="sng" dirty="0"/>
              <a:t>ISO/IEC 27011:2008 </a:t>
            </a:r>
            <a:r>
              <a:rPr lang="it-IT" dirty="0"/>
              <a:t>- Information security management </a:t>
            </a:r>
            <a:r>
              <a:rPr lang="it-IT" dirty="0" err="1"/>
              <a:t>guidelines</a:t>
            </a:r>
            <a:r>
              <a:rPr lang="it-IT" dirty="0"/>
              <a:t> for </a:t>
            </a:r>
            <a:r>
              <a:rPr lang="it-IT" dirty="0" err="1"/>
              <a:t>telecommunications</a:t>
            </a:r>
            <a:r>
              <a:rPr lang="it-IT" dirty="0"/>
              <a:t> </a:t>
            </a:r>
            <a:r>
              <a:rPr lang="it-IT" dirty="0" err="1"/>
              <a:t>organizations</a:t>
            </a:r>
            <a:r>
              <a:rPr lang="it-IT" dirty="0"/>
              <a:t> </a:t>
            </a:r>
            <a:r>
              <a:rPr lang="it-IT" dirty="0" err="1"/>
              <a:t>based</a:t>
            </a:r>
            <a:r>
              <a:rPr lang="it-IT" dirty="0"/>
              <a:t> on ISO/IEC 27002</a:t>
            </a:r>
          </a:p>
          <a:p>
            <a:endParaRPr lang="it-IT" dirty="0"/>
          </a:p>
        </p:txBody>
      </p:sp>
    </p:spTree>
    <p:extLst>
      <p:ext uri="{BB962C8B-B14F-4D97-AF65-F5344CB8AC3E}">
        <p14:creationId xmlns:p14="http://schemas.microsoft.com/office/powerpoint/2010/main" val="2891580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800245"/>
            <a:ext cx="7886700" cy="74874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6" name="Segnaposto contenuto 5">
            <a:extLst>
              <a:ext uri="{FF2B5EF4-FFF2-40B4-BE49-F238E27FC236}">
                <a16:creationId xmlns:a16="http://schemas.microsoft.com/office/drawing/2014/main" id="{607466F8-B2D0-49A9-B867-6C39DC592E86}"/>
              </a:ext>
            </a:extLst>
          </p:cNvPr>
          <p:cNvSpPr>
            <a:spLocks noGrp="1"/>
          </p:cNvSpPr>
          <p:nvPr>
            <p:ph idx="1"/>
          </p:nvPr>
        </p:nvSpPr>
        <p:spPr>
          <a:xfrm>
            <a:off x="636647" y="1685179"/>
            <a:ext cx="7886700" cy="1989621"/>
          </a:xfrm>
        </p:spPr>
        <p:txBody>
          <a:bodyPr/>
          <a:lstStyle/>
          <a:p>
            <a:pPr marL="0" indent="0">
              <a:buNone/>
            </a:pPr>
            <a:r>
              <a:rPr lang="it-IT" b="1" dirty="0">
                <a:solidFill>
                  <a:srgbClr val="FF0000"/>
                </a:solidFill>
              </a:rPr>
              <a:t>ISO 27001</a:t>
            </a:r>
          </a:p>
          <a:p>
            <a:pPr marL="0" indent="0">
              <a:buNone/>
            </a:pPr>
            <a:endParaRPr lang="it-IT" b="1" dirty="0">
              <a:solidFill>
                <a:srgbClr val="FF0000"/>
              </a:solidFill>
            </a:endParaRPr>
          </a:p>
          <a:p>
            <a:r>
              <a:rPr lang="it-IT" dirty="0"/>
              <a:t>È la norma per la gestione della sicurezza delle informazioni</a:t>
            </a:r>
          </a:p>
          <a:p>
            <a:r>
              <a:rPr lang="it-IT" dirty="0"/>
              <a:t>Si basa sulla valutazione e gestione dei rischi</a:t>
            </a:r>
          </a:p>
          <a:p>
            <a:r>
              <a:rPr lang="it-IT" dirty="0"/>
              <a:t>Richiede una misurazione per la dimostrazione di efficacia</a:t>
            </a:r>
          </a:p>
          <a:p>
            <a:endParaRPr lang="it-IT" dirty="0"/>
          </a:p>
        </p:txBody>
      </p:sp>
      <p:sp>
        <p:nvSpPr>
          <p:cNvPr id="4" name="Rettangolo 3"/>
          <p:cNvSpPr/>
          <p:nvPr/>
        </p:nvSpPr>
        <p:spPr>
          <a:xfrm>
            <a:off x="613055" y="3810986"/>
            <a:ext cx="7875725" cy="2246769"/>
          </a:xfrm>
          <a:prstGeom prst="rect">
            <a:avLst/>
          </a:prstGeom>
          <a:solidFill>
            <a:srgbClr val="FFFF99"/>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t-IT" sz="2000" dirty="0">
                <a:latin typeface="Calibri" pitchFamily="34" charset="0"/>
                <a:cs typeface="Calibri" pitchFamily="34" charset="0"/>
              </a:rPr>
              <a:t>La pubblicazione della Norma Internazionale  </a:t>
            </a:r>
            <a:r>
              <a:rPr lang="it-IT" sz="2000" b="1" dirty="0">
                <a:latin typeface="Calibri" pitchFamily="34" charset="0"/>
                <a:cs typeface="Calibri" pitchFamily="34" charset="0"/>
              </a:rPr>
              <a:t>ISO/IEC 27001:2005</a:t>
            </a:r>
            <a:r>
              <a:rPr lang="it-IT" sz="2000" dirty="0">
                <a:latin typeface="Calibri" pitchFamily="34" charset="0"/>
                <a:cs typeface="Calibri" pitchFamily="34" charset="0"/>
              </a:rPr>
              <a:t> (“</a:t>
            </a:r>
            <a:r>
              <a:rPr lang="it-IT" sz="2000" i="1" dirty="0">
                <a:latin typeface="Calibri" pitchFamily="34" charset="0"/>
                <a:cs typeface="Calibri" pitchFamily="34" charset="0"/>
              </a:rPr>
              <a:t>Information </a:t>
            </a:r>
            <a:r>
              <a:rPr lang="it-IT" sz="2000" i="1" dirty="0" err="1">
                <a:latin typeface="Calibri" pitchFamily="34" charset="0"/>
                <a:cs typeface="Calibri" pitchFamily="34" charset="0"/>
              </a:rPr>
              <a:t>technology</a:t>
            </a:r>
            <a:r>
              <a:rPr lang="it-IT" sz="2000" i="1" dirty="0">
                <a:latin typeface="Calibri" pitchFamily="34" charset="0"/>
                <a:cs typeface="Calibri" pitchFamily="34" charset="0"/>
              </a:rPr>
              <a:t> – Security </a:t>
            </a:r>
            <a:r>
              <a:rPr lang="it-IT" sz="2000" i="1" dirty="0" err="1">
                <a:latin typeface="Calibri" pitchFamily="34" charset="0"/>
                <a:cs typeface="Calibri" pitchFamily="34" charset="0"/>
              </a:rPr>
              <a:t>techniques</a:t>
            </a:r>
            <a:r>
              <a:rPr lang="it-IT" sz="2000" i="1" dirty="0">
                <a:latin typeface="Calibri" pitchFamily="34" charset="0"/>
                <a:cs typeface="Calibri" pitchFamily="34" charset="0"/>
              </a:rPr>
              <a:t> – Information security management </a:t>
            </a:r>
            <a:r>
              <a:rPr lang="it-IT" sz="2000" i="1" dirty="0" err="1">
                <a:latin typeface="Calibri" pitchFamily="34" charset="0"/>
                <a:cs typeface="Calibri" pitchFamily="34" charset="0"/>
              </a:rPr>
              <a:t>systems</a:t>
            </a:r>
            <a:r>
              <a:rPr lang="it-IT" sz="2000" i="1" dirty="0">
                <a:latin typeface="Calibri" pitchFamily="34" charset="0"/>
                <a:cs typeface="Calibri" pitchFamily="34" charset="0"/>
              </a:rPr>
              <a:t> – </a:t>
            </a:r>
            <a:r>
              <a:rPr lang="it-IT" sz="2000" i="1" dirty="0" err="1">
                <a:latin typeface="Calibri" pitchFamily="34" charset="0"/>
                <a:cs typeface="Calibri" pitchFamily="34" charset="0"/>
              </a:rPr>
              <a:t>Requirements</a:t>
            </a:r>
            <a:r>
              <a:rPr lang="it-IT" sz="2000" dirty="0">
                <a:latin typeface="Calibri" pitchFamily="34" charset="0"/>
                <a:cs typeface="Calibri" pitchFamily="34" charset="0"/>
              </a:rPr>
              <a:t>“) sulla Sicurezza delle Informazioni fu figlia delle norme britanniche BS 7779, parte prima e seconda, quindi ha visto la luce la ISO/IEC 17799:2000 (“</a:t>
            </a:r>
            <a:r>
              <a:rPr lang="it-IT" sz="2000" i="1" dirty="0">
                <a:latin typeface="Calibri" pitchFamily="34" charset="0"/>
                <a:cs typeface="Calibri" pitchFamily="34" charset="0"/>
              </a:rPr>
              <a:t>Information </a:t>
            </a:r>
            <a:r>
              <a:rPr lang="it-IT" sz="2000" i="1" dirty="0" err="1">
                <a:latin typeface="Calibri" pitchFamily="34" charset="0"/>
                <a:cs typeface="Calibri" pitchFamily="34" charset="0"/>
              </a:rPr>
              <a:t>technology</a:t>
            </a:r>
            <a:r>
              <a:rPr lang="it-IT" sz="2000" i="1" dirty="0">
                <a:latin typeface="Calibri" pitchFamily="34" charset="0"/>
                <a:cs typeface="Calibri" pitchFamily="34" charset="0"/>
              </a:rPr>
              <a:t> – Code of </a:t>
            </a:r>
            <a:r>
              <a:rPr lang="it-IT" sz="2000" i="1" dirty="0" err="1">
                <a:latin typeface="Calibri" pitchFamily="34" charset="0"/>
                <a:cs typeface="Calibri" pitchFamily="34" charset="0"/>
              </a:rPr>
              <a:t>practice</a:t>
            </a:r>
            <a:r>
              <a:rPr lang="it-IT" sz="2000" i="1" dirty="0">
                <a:latin typeface="Calibri" pitchFamily="34" charset="0"/>
                <a:cs typeface="Calibri" pitchFamily="34" charset="0"/>
              </a:rPr>
              <a:t> for information security management</a:t>
            </a:r>
            <a:r>
              <a:rPr lang="it-IT" sz="2000" dirty="0">
                <a:latin typeface="Calibri" pitchFamily="34" charset="0"/>
                <a:cs typeface="Calibri" pitchFamily="34" charset="0"/>
              </a:rPr>
              <a:t>“), successivamente revisionata nel 2005.</a:t>
            </a:r>
          </a:p>
        </p:txBody>
      </p:sp>
    </p:spTree>
    <p:extLst>
      <p:ext uri="{BB962C8B-B14F-4D97-AF65-F5344CB8AC3E}">
        <p14:creationId xmlns:p14="http://schemas.microsoft.com/office/powerpoint/2010/main" val="3301482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elettronico, tastiera, computer&#10;&#10;Descrizione generata con affidabilità molto elevat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813949"/>
            <a:ext cx="1903760" cy="1267190"/>
          </a:xfrm>
          <a:prstGeom prst="rect">
            <a:avLst/>
          </a:prstGeom>
        </p:spPr>
      </p:pic>
      <p:sp>
        <p:nvSpPr>
          <p:cNvPr id="4" name="Titolo 3">
            <a:extLst>
              <a:ext uri="{FF2B5EF4-FFF2-40B4-BE49-F238E27FC236}">
                <a16:creationId xmlns:a16="http://schemas.microsoft.com/office/drawing/2014/main" id="{7A0FCDDC-9079-4195-B15A-DC8CF64D228B}"/>
              </a:ext>
            </a:extLst>
          </p:cNvPr>
          <p:cNvSpPr>
            <a:spLocks noGrp="1"/>
          </p:cNvSpPr>
          <p:nvPr>
            <p:ph type="title"/>
          </p:nvPr>
        </p:nvSpPr>
        <p:spPr>
          <a:xfrm>
            <a:off x="646926" y="857056"/>
            <a:ext cx="7886700" cy="800804"/>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7" name="Segnaposto contenuto 6">
            <a:extLst>
              <a:ext uri="{FF2B5EF4-FFF2-40B4-BE49-F238E27FC236}">
                <a16:creationId xmlns:a16="http://schemas.microsoft.com/office/drawing/2014/main" id="{7027F305-50C9-4AAE-BA15-EBED409D0B08}"/>
              </a:ext>
            </a:extLst>
          </p:cNvPr>
          <p:cNvSpPr>
            <a:spLocks noGrp="1"/>
          </p:cNvSpPr>
          <p:nvPr>
            <p:ph idx="1"/>
          </p:nvPr>
        </p:nvSpPr>
        <p:spPr>
          <a:xfrm>
            <a:off x="646926" y="1804106"/>
            <a:ext cx="7886700" cy="2734628"/>
          </a:xfrm>
        </p:spPr>
        <p:txBody>
          <a:bodyPr>
            <a:noAutofit/>
          </a:bodyPr>
          <a:lstStyle/>
          <a:p>
            <a:pPr algn="just"/>
            <a:r>
              <a:rPr lang="it-IT" sz="2400" dirty="0"/>
              <a:t>La ISO/IEC 27001 copre naturalmente ogni tipo di organizzazione. </a:t>
            </a:r>
          </a:p>
          <a:p>
            <a:pPr algn="just"/>
            <a:r>
              <a:rPr lang="it-IT" sz="2400" dirty="0"/>
              <a:t>Essa </a:t>
            </a:r>
            <a:r>
              <a:rPr lang="it-IT" sz="2400" b="1" dirty="0"/>
              <a:t>specifica i requisiti per progettare, implementare, controllare, mantenere e migliorare un SGSI documentato</a:t>
            </a:r>
            <a:r>
              <a:rPr lang="it-IT" sz="2400" dirty="0"/>
              <a:t>.</a:t>
            </a:r>
          </a:p>
          <a:p>
            <a:pPr algn="just"/>
            <a:endParaRPr lang="it-IT" sz="2400" dirty="0"/>
          </a:p>
          <a:p>
            <a:pPr algn="just"/>
            <a:r>
              <a:rPr lang="it-IT" sz="2400" dirty="0"/>
              <a:t>Il SGSI delineato dalla ISO 27001 ha l’obiettivo di prevenire tutti i </a:t>
            </a:r>
            <a:r>
              <a:rPr lang="it-IT" sz="2400" dirty="0">
                <a:solidFill>
                  <a:srgbClr val="FF0000"/>
                </a:solidFill>
              </a:rPr>
              <a:t>rischi</a:t>
            </a:r>
            <a:r>
              <a:rPr lang="it-IT" sz="2400" dirty="0"/>
              <a:t> dell’impresa legati alla sicurezza delle informazioni, anche attraverso l’implementazione di una serie di controlli indicati dalla norma.</a:t>
            </a:r>
          </a:p>
        </p:txBody>
      </p:sp>
    </p:spTree>
    <p:extLst>
      <p:ext uri="{BB962C8B-B14F-4D97-AF65-F5344CB8AC3E}">
        <p14:creationId xmlns:p14="http://schemas.microsoft.com/office/powerpoint/2010/main" val="1798684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8"/>
          <p:cNvPicPr>
            <a:picLocks noChangeAspect="1"/>
          </p:cNvPicPr>
          <p:nvPr/>
        </p:nvPicPr>
        <p:blipFill>
          <a:blip r:embed="rId3"/>
          <a:stretch>
            <a:fillRect/>
          </a:stretch>
        </p:blipFill>
        <p:spPr>
          <a:xfrm>
            <a:off x="3022398" y="4930534"/>
            <a:ext cx="3028950" cy="1514475"/>
          </a:xfrm>
          <a:prstGeom prst="rect">
            <a:avLst/>
          </a:prstGeom>
        </p:spPr>
      </p:pic>
      <p:sp>
        <p:nvSpPr>
          <p:cNvPr id="7" name="Titolo 6">
            <a:extLst>
              <a:ext uri="{FF2B5EF4-FFF2-40B4-BE49-F238E27FC236}">
                <a16:creationId xmlns:a16="http://schemas.microsoft.com/office/drawing/2014/main" id="{F3B65048-0E0D-4A6A-BBDE-E7EE79C24E74}"/>
              </a:ext>
            </a:extLst>
          </p:cNvPr>
          <p:cNvSpPr>
            <a:spLocks noGrp="1"/>
          </p:cNvSpPr>
          <p:nvPr>
            <p:ph type="title"/>
          </p:nvPr>
        </p:nvSpPr>
        <p:spPr>
          <a:xfrm>
            <a:off x="593523" y="789044"/>
            <a:ext cx="7886700" cy="84668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8" name="Segnaposto contenuto 7">
            <a:extLst>
              <a:ext uri="{FF2B5EF4-FFF2-40B4-BE49-F238E27FC236}">
                <a16:creationId xmlns:a16="http://schemas.microsoft.com/office/drawing/2014/main" id="{15A83057-4B69-4806-BB46-6D4EE8D73097}"/>
              </a:ext>
            </a:extLst>
          </p:cNvPr>
          <p:cNvSpPr>
            <a:spLocks noGrp="1"/>
          </p:cNvSpPr>
          <p:nvPr>
            <p:ph idx="1"/>
          </p:nvPr>
        </p:nvSpPr>
        <p:spPr>
          <a:xfrm>
            <a:off x="593523" y="1730982"/>
            <a:ext cx="7886700" cy="2922154"/>
          </a:xfrm>
        </p:spPr>
        <p:txBody>
          <a:bodyPr>
            <a:noAutofit/>
          </a:bodyPr>
          <a:lstStyle/>
          <a:p>
            <a:pPr marL="0" indent="0" algn="just">
              <a:buNone/>
            </a:pPr>
            <a:r>
              <a:rPr lang="it-IT" sz="2800" dirty="0"/>
              <a:t>Attualmente i certificati emessi da organismi accreditati SINCERT/ACCREDIA per sistemi di gestione della sicurezza delle informazioni (SGSI) sono circa 980, di cui però gran parte fanno riferimento a più siti della medesima organizzazione (ad es. Banche, RFI, Telecom, ecc.) ed alcuni di essi fanno capo ad organizzazioni che non hanno voluto dichiarare il proprio nominativo per ragioni di riservatezza.</a:t>
            </a:r>
          </a:p>
        </p:txBody>
      </p:sp>
    </p:spTree>
    <p:extLst>
      <p:ext uri="{BB962C8B-B14F-4D97-AF65-F5344CB8AC3E}">
        <p14:creationId xmlns:p14="http://schemas.microsoft.com/office/powerpoint/2010/main" val="110343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764704"/>
            <a:ext cx="7886700" cy="67674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4" name="Segnaposto contenuto 3">
            <a:extLst>
              <a:ext uri="{FF2B5EF4-FFF2-40B4-BE49-F238E27FC236}">
                <a16:creationId xmlns:a16="http://schemas.microsoft.com/office/drawing/2014/main" id="{70F5C0D9-B045-42C2-9BBD-602D3D09FAA2}"/>
              </a:ext>
            </a:extLst>
          </p:cNvPr>
          <p:cNvSpPr>
            <a:spLocks noGrp="1"/>
          </p:cNvSpPr>
          <p:nvPr>
            <p:ph idx="1"/>
          </p:nvPr>
        </p:nvSpPr>
        <p:spPr>
          <a:xfrm>
            <a:off x="628650" y="1605659"/>
            <a:ext cx="7886700" cy="4608512"/>
          </a:xfrm>
        </p:spPr>
        <p:txBody>
          <a:bodyPr>
            <a:normAutofit lnSpcReduction="10000"/>
          </a:bodyPr>
          <a:lstStyle/>
          <a:p>
            <a:pPr marL="0" lvl="0" indent="0" algn="just" defTabSz="914400">
              <a:lnSpc>
                <a:spcPct val="100000"/>
              </a:lnSpc>
              <a:spcBef>
                <a:spcPts val="0"/>
              </a:spcBef>
              <a:buNone/>
            </a:pPr>
            <a:r>
              <a:rPr lang="it-IT" sz="2000" dirty="0">
                <a:solidFill>
                  <a:prstClr val="black"/>
                </a:solidFill>
              </a:rPr>
              <a:t>L’impostazione dello standard ISO/IEC 27001 è coerente con quella del Sistema di Gestione per la Qualità ISO e con il </a:t>
            </a:r>
            <a:r>
              <a:rPr lang="it-IT" sz="2000" i="1" dirty="0">
                <a:solidFill>
                  <a:prstClr val="black"/>
                </a:solidFill>
              </a:rPr>
              <a:t>“Risk-Based Thinking”</a:t>
            </a:r>
            <a:r>
              <a:rPr lang="it-IT" sz="2000" dirty="0">
                <a:solidFill>
                  <a:prstClr val="black"/>
                </a:solidFill>
              </a:rPr>
              <a:t>; vengono infatti trattati argomenti quali:</a:t>
            </a:r>
          </a:p>
          <a:p>
            <a:pPr marL="360000" lvl="1" indent="-360000" algn="just" defTabSz="914400">
              <a:lnSpc>
                <a:spcPct val="100000"/>
              </a:lnSpc>
              <a:spcBef>
                <a:spcPts val="450"/>
              </a:spcBef>
            </a:pPr>
            <a:r>
              <a:rPr lang="it-IT" sz="2000" dirty="0">
                <a:solidFill>
                  <a:prstClr val="black"/>
                </a:solidFill>
              </a:rPr>
              <a:t>approccio per processi;</a:t>
            </a:r>
          </a:p>
          <a:p>
            <a:pPr marL="360000" lvl="1" indent="-360000" algn="just" defTabSz="270000">
              <a:lnSpc>
                <a:spcPct val="100000"/>
              </a:lnSpc>
              <a:spcBef>
                <a:spcPts val="450"/>
              </a:spcBef>
              <a:tabLst>
                <a:tab pos="135000" algn="l"/>
              </a:tabLst>
            </a:pPr>
            <a:r>
              <a:rPr lang="it-IT" sz="2000" dirty="0">
                <a:solidFill>
                  <a:prstClr val="black"/>
                </a:solidFill>
              </a:rPr>
              <a:t>politica per la sicurezza;</a:t>
            </a:r>
          </a:p>
          <a:p>
            <a:pPr marL="360000" lvl="1" indent="-360000" algn="just" defTabSz="270000">
              <a:lnSpc>
                <a:spcPct val="100000"/>
              </a:lnSpc>
              <a:spcBef>
                <a:spcPts val="450"/>
              </a:spcBef>
              <a:tabLst>
                <a:tab pos="135000" algn="l"/>
              </a:tabLst>
            </a:pPr>
            <a:r>
              <a:rPr lang="it-IT" sz="2000" dirty="0">
                <a:solidFill>
                  <a:prstClr val="black"/>
                </a:solidFill>
              </a:rPr>
              <a:t>identificazione;</a:t>
            </a:r>
          </a:p>
          <a:p>
            <a:pPr marL="360000" lvl="1" indent="-360000" algn="just" defTabSz="270000">
              <a:lnSpc>
                <a:spcPct val="100000"/>
              </a:lnSpc>
              <a:spcBef>
                <a:spcPts val="450"/>
              </a:spcBef>
              <a:tabLst>
                <a:tab pos="135000" algn="l"/>
              </a:tabLst>
            </a:pPr>
            <a:r>
              <a:rPr lang="it-IT" sz="2000" dirty="0">
                <a:solidFill>
                  <a:prstClr val="black"/>
                </a:solidFill>
              </a:rPr>
              <a:t>analisi dei rischi;</a:t>
            </a:r>
          </a:p>
          <a:p>
            <a:pPr marL="360000" lvl="1" indent="-360000" algn="just" defTabSz="270000">
              <a:lnSpc>
                <a:spcPct val="100000"/>
              </a:lnSpc>
              <a:spcBef>
                <a:spcPts val="450"/>
              </a:spcBef>
              <a:tabLst>
                <a:tab pos="135000" algn="l"/>
              </a:tabLst>
            </a:pPr>
            <a:r>
              <a:rPr lang="it-IT" sz="2000" dirty="0">
                <a:solidFill>
                  <a:prstClr val="black"/>
                </a:solidFill>
              </a:rPr>
              <a:t>valutazione e trattamento dei rischi;</a:t>
            </a:r>
          </a:p>
          <a:p>
            <a:pPr marL="360000" lvl="1" indent="-360000" algn="just" defTabSz="270000">
              <a:lnSpc>
                <a:spcPct val="100000"/>
              </a:lnSpc>
              <a:spcBef>
                <a:spcPts val="450"/>
              </a:spcBef>
              <a:tabLst>
                <a:tab pos="135000" algn="l"/>
              </a:tabLst>
            </a:pPr>
            <a:r>
              <a:rPr lang="it-IT" sz="2000" dirty="0">
                <a:solidFill>
                  <a:prstClr val="black"/>
                </a:solidFill>
              </a:rPr>
              <a:t>riesame e rivalutazione dei rischi;</a:t>
            </a:r>
          </a:p>
          <a:p>
            <a:pPr marL="360000" lvl="1" indent="-360000" algn="just" defTabSz="270000">
              <a:lnSpc>
                <a:spcPct val="100000"/>
              </a:lnSpc>
              <a:spcBef>
                <a:spcPts val="450"/>
              </a:spcBef>
              <a:tabLst>
                <a:tab pos="135000" algn="l"/>
              </a:tabLst>
            </a:pPr>
            <a:r>
              <a:rPr lang="it-IT" sz="2000" dirty="0">
                <a:solidFill>
                  <a:prstClr val="black"/>
                </a:solidFill>
              </a:rPr>
              <a:t>modello PDCA;</a:t>
            </a:r>
          </a:p>
          <a:p>
            <a:pPr marL="360000" lvl="1" indent="-360000" algn="just" defTabSz="270000">
              <a:lnSpc>
                <a:spcPct val="100000"/>
              </a:lnSpc>
              <a:spcBef>
                <a:spcPts val="450"/>
              </a:spcBef>
              <a:tabLst>
                <a:tab pos="135000" algn="l"/>
              </a:tabLst>
            </a:pPr>
            <a:r>
              <a:rPr lang="it-IT" sz="2000" dirty="0">
                <a:solidFill>
                  <a:prstClr val="black"/>
                </a:solidFill>
              </a:rPr>
              <a:t>utilizzo di procedure e di strumenti come audit interni;</a:t>
            </a:r>
          </a:p>
          <a:p>
            <a:pPr marL="360000" lvl="1" indent="-360000" algn="just" defTabSz="270000">
              <a:lnSpc>
                <a:spcPct val="100000"/>
              </a:lnSpc>
              <a:spcBef>
                <a:spcPts val="450"/>
              </a:spcBef>
              <a:tabLst>
                <a:tab pos="135000" algn="l"/>
              </a:tabLst>
            </a:pPr>
            <a:r>
              <a:rPr lang="it-IT" sz="2000" dirty="0">
                <a:solidFill>
                  <a:prstClr val="black"/>
                </a:solidFill>
              </a:rPr>
              <a:t>non conformità, azioni correttive, sorveglianza, 	miglioramento 	continuo.</a:t>
            </a:r>
          </a:p>
          <a:p>
            <a:endParaRPr lang="it-IT" dirty="0"/>
          </a:p>
        </p:txBody>
      </p:sp>
    </p:spTree>
    <p:extLst>
      <p:ext uri="{BB962C8B-B14F-4D97-AF65-F5344CB8AC3E}">
        <p14:creationId xmlns:p14="http://schemas.microsoft.com/office/powerpoint/2010/main" val="399873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908720"/>
            <a:ext cx="7886700" cy="67674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4" name="Segnaposto contenuto 3">
            <a:extLst>
              <a:ext uri="{FF2B5EF4-FFF2-40B4-BE49-F238E27FC236}">
                <a16:creationId xmlns:a16="http://schemas.microsoft.com/office/drawing/2014/main" id="{37751BB5-7504-4284-A556-8268309E5997}"/>
              </a:ext>
            </a:extLst>
          </p:cNvPr>
          <p:cNvSpPr>
            <a:spLocks noGrp="1"/>
          </p:cNvSpPr>
          <p:nvPr>
            <p:ph idx="1"/>
          </p:nvPr>
        </p:nvSpPr>
        <p:spPr>
          <a:xfrm>
            <a:off x="622826" y="1916832"/>
            <a:ext cx="7886700" cy="4032448"/>
          </a:xfrm>
        </p:spPr>
        <p:txBody>
          <a:bodyPr>
            <a:normAutofit/>
          </a:bodyPr>
          <a:lstStyle/>
          <a:p>
            <a:pPr marL="257175" indent="-257175" algn="just" fontAlgn="base">
              <a:spcBef>
                <a:spcPct val="20000"/>
              </a:spcBef>
              <a:spcAft>
                <a:spcPct val="0"/>
              </a:spcAft>
              <a:buClr>
                <a:schemeClr val="folHlink"/>
              </a:buClr>
              <a:buSzPct val="60000"/>
              <a:defRPr/>
            </a:pPr>
            <a:r>
              <a:rPr lang="it-IT" sz="2400" kern="0" dirty="0"/>
              <a:t>Definizioni:</a:t>
            </a:r>
          </a:p>
          <a:p>
            <a:pPr marL="270000" lvl="2" indent="-135000" algn="just">
              <a:spcBef>
                <a:spcPts val="450"/>
              </a:spcBef>
              <a:spcAft>
                <a:spcPts val="450"/>
              </a:spcAft>
              <a:buClr>
                <a:schemeClr val="folHlink"/>
              </a:buClr>
              <a:buSzPct val="50000"/>
              <a:buFont typeface="Wingdings" pitchFamily="2" charset="2"/>
              <a:buChar char="n"/>
              <a:defRPr/>
            </a:pPr>
            <a:r>
              <a:rPr lang="it-IT" sz="2400" b="1" kern="0" dirty="0"/>
              <a:t>Bene</a:t>
            </a:r>
            <a:r>
              <a:rPr lang="it-IT" sz="2400" kern="0" dirty="0"/>
              <a:t> (</a:t>
            </a:r>
            <a:r>
              <a:rPr lang="it-IT" sz="2400" i="1" kern="0" dirty="0"/>
              <a:t>asset</a:t>
            </a:r>
            <a:r>
              <a:rPr lang="it-IT" sz="2400" kern="0" dirty="0"/>
              <a:t>): Qualsiasi cosa cha abbia valore per l'organizzazione</a:t>
            </a:r>
          </a:p>
          <a:p>
            <a:pPr marL="270000" lvl="2" indent="-135000" algn="just">
              <a:spcBef>
                <a:spcPts val="450"/>
              </a:spcBef>
              <a:spcAft>
                <a:spcPts val="450"/>
              </a:spcAft>
              <a:buClr>
                <a:schemeClr val="folHlink"/>
              </a:buClr>
              <a:buSzPct val="50000"/>
              <a:buFont typeface="Wingdings" pitchFamily="2" charset="2"/>
              <a:buChar char="n"/>
              <a:defRPr/>
            </a:pPr>
            <a:r>
              <a:rPr lang="it-IT" sz="2400" b="1" kern="0" dirty="0"/>
              <a:t>Disponibilità </a:t>
            </a:r>
            <a:r>
              <a:rPr lang="it-IT" sz="2400" kern="0" dirty="0"/>
              <a:t>(</a:t>
            </a:r>
            <a:r>
              <a:rPr lang="it-IT" sz="2400" i="1" dirty="0" err="1"/>
              <a:t>availability</a:t>
            </a:r>
            <a:r>
              <a:rPr lang="it-IT" sz="2400" dirty="0"/>
              <a:t>)</a:t>
            </a:r>
            <a:r>
              <a:rPr lang="it-IT" sz="2400" kern="0" dirty="0"/>
              <a:t>: Proprietà di essere accessibile e utilizzabile su richiesta di un'entità autorizzata</a:t>
            </a:r>
          </a:p>
          <a:p>
            <a:pPr marL="270000" lvl="2" indent="-135000" algn="just">
              <a:spcBef>
                <a:spcPts val="450"/>
              </a:spcBef>
              <a:spcAft>
                <a:spcPts val="450"/>
              </a:spcAft>
              <a:buClr>
                <a:schemeClr val="folHlink"/>
              </a:buClr>
              <a:buSzPct val="50000"/>
              <a:buFont typeface="Wingdings" pitchFamily="2" charset="2"/>
              <a:buChar char="n"/>
              <a:defRPr/>
            </a:pPr>
            <a:r>
              <a:rPr lang="it-IT" sz="2400" b="1" dirty="0"/>
              <a:t>Integrità </a:t>
            </a:r>
            <a:r>
              <a:rPr lang="it-IT" sz="2400" dirty="0"/>
              <a:t>(</a:t>
            </a:r>
            <a:r>
              <a:rPr lang="it-IT" sz="2400" i="1" dirty="0" err="1"/>
              <a:t>integrity</a:t>
            </a:r>
            <a:r>
              <a:rPr lang="it-IT" sz="2400" dirty="0"/>
              <a:t>): Proprietà relativa alla salvaguardia dell'accuratezza e della completezza dei beni</a:t>
            </a:r>
          </a:p>
          <a:p>
            <a:pPr marL="270000" lvl="2" indent="-135000" algn="just">
              <a:spcBef>
                <a:spcPts val="450"/>
              </a:spcBef>
              <a:spcAft>
                <a:spcPts val="450"/>
              </a:spcAft>
              <a:buClr>
                <a:schemeClr val="folHlink"/>
              </a:buClr>
              <a:buSzPct val="50000"/>
              <a:buFont typeface="Wingdings" pitchFamily="2" charset="2"/>
              <a:buChar char="n"/>
              <a:defRPr/>
            </a:pPr>
            <a:r>
              <a:rPr lang="it-IT" sz="2400" b="1" dirty="0"/>
              <a:t>Riservatezza </a:t>
            </a:r>
            <a:r>
              <a:rPr lang="it-IT" sz="2400" dirty="0"/>
              <a:t>(</a:t>
            </a:r>
            <a:r>
              <a:rPr lang="it-IT" sz="2400" i="1" dirty="0" err="1"/>
              <a:t>confidentiality</a:t>
            </a:r>
            <a:r>
              <a:rPr lang="it-IT" sz="2400" dirty="0"/>
              <a:t>): Proprietà per cui l'informazione non è resa disponibile o rivelata a individui, entità o processi non autorizzati</a:t>
            </a:r>
          </a:p>
          <a:p>
            <a:endParaRPr lang="it-IT" dirty="0"/>
          </a:p>
        </p:txBody>
      </p:sp>
    </p:spTree>
    <p:extLst>
      <p:ext uri="{BB962C8B-B14F-4D97-AF65-F5344CB8AC3E}">
        <p14:creationId xmlns:p14="http://schemas.microsoft.com/office/powerpoint/2010/main" val="1735271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224" y="1202131"/>
            <a:ext cx="7886700" cy="80427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4" name="Segnaposto contenuto 3">
            <a:extLst>
              <a:ext uri="{FF2B5EF4-FFF2-40B4-BE49-F238E27FC236}">
                <a16:creationId xmlns:a16="http://schemas.microsoft.com/office/drawing/2014/main" id="{B686965F-CCA2-462C-921C-57FD9520A4BB}"/>
              </a:ext>
            </a:extLst>
          </p:cNvPr>
          <p:cNvSpPr>
            <a:spLocks noGrp="1"/>
          </p:cNvSpPr>
          <p:nvPr>
            <p:ph idx="1"/>
          </p:nvPr>
        </p:nvSpPr>
        <p:spPr>
          <a:xfrm>
            <a:off x="642224" y="2492896"/>
            <a:ext cx="7886700" cy="2974834"/>
          </a:xfrm>
        </p:spPr>
        <p:txBody>
          <a:bodyPr/>
          <a:lstStyle/>
          <a:p>
            <a:pPr marL="257175" indent="-257175" algn="just" fontAlgn="base">
              <a:spcBef>
                <a:spcPct val="20000"/>
              </a:spcBef>
              <a:spcAft>
                <a:spcPct val="0"/>
              </a:spcAft>
              <a:buClr>
                <a:schemeClr val="folHlink"/>
              </a:buClr>
              <a:buSzPct val="60000"/>
              <a:defRPr/>
            </a:pPr>
            <a:r>
              <a:rPr lang="it-IT" sz="2400" kern="0" dirty="0"/>
              <a:t>Definizioni:</a:t>
            </a:r>
          </a:p>
          <a:p>
            <a:pPr marL="270000" lvl="2" indent="-135000" algn="just">
              <a:spcBef>
                <a:spcPts val="450"/>
              </a:spcBef>
              <a:spcAft>
                <a:spcPts val="450"/>
              </a:spcAft>
              <a:buClr>
                <a:schemeClr val="folHlink"/>
              </a:buClr>
              <a:buSzPct val="50000"/>
              <a:buFont typeface="Wingdings" pitchFamily="2" charset="2"/>
              <a:buChar char="n"/>
              <a:defRPr/>
            </a:pPr>
            <a:r>
              <a:rPr lang="en-US" sz="2400" i="1" dirty="0"/>
              <a:t>Threat</a:t>
            </a:r>
            <a:r>
              <a:rPr lang="en-US" sz="2400" dirty="0"/>
              <a:t> (</a:t>
            </a:r>
            <a:r>
              <a:rPr lang="en-US" sz="2400" b="1" dirty="0" err="1"/>
              <a:t>Minaccia</a:t>
            </a:r>
            <a:r>
              <a:rPr lang="en-US" sz="2400" dirty="0"/>
              <a:t>) </a:t>
            </a:r>
            <a:r>
              <a:rPr lang="en-US" sz="2400" i="1" dirty="0"/>
              <a:t>potential cause of an unwanted incident, which may result in harm to a system or organization</a:t>
            </a:r>
          </a:p>
          <a:p>
            <a:pPr marL="270000" lvl="2" indent="-135000" algn="just">
              <a:spcBef>
                <a:spcPts val="450"/>
              </a:spcBef>
              <a:spcAft>
                <a:spcPts val="450"/>
              </a:spcAft>
              <a:buClr>
                <a:schemeClr val="folHlink"/>
              </a:buClr>
              <a:buSzPct val="50000"/>
              <a:buFont typeface="Wingdings" pitchFamily="2" charset="2"/>
              <a:buChar char="n"/>
              <a:defRPr/>
            </a:pPr>
            <a:r>
              <a:rPr lang="en-US" sz="2400" i="1" dirty="0"/>
              <a:t>Vulnerability</a:t>
            </a:r>
            <a:r>
              <a:rPr lang="en-US" sz="2400" dirty="0"/>
              <a:t> (</a:t>
            </a:r>
            <a:r>
              <a:rPr lang="en-US" sz="2400" b="1" dirty="0" err="1"/>
              <a:t>Vulnerabilità</a:t>
            </a:r>
            <a:r>
              <a:rPr lang="en-US" sz="2400" dirty="0"/>
              <a:t>) </a:t>
            </a:r>
            <a:r>
              <a:rPr lang="en-US" sz="2400" i="1" dirty="0"/>
              <a:t>weakness of an asset or control  that can be exploited by a threat </a:t>
            </a:r>
          </a:p>
        </p:txBody>
      </p:sp>
      <p:pic>
        <p:nvPicPr>
          <p:cNvPr id="5" name="Immagine 4"/>
          <p:cNvPicPr>
            <a:picLocks noChangeAspect="1"/>
          </p:cNvPicPr>
          <p:nvPr/>
        </p:nvPicPr>
        <p:blipFill>
          <a:blip r:embed="rId3"/>
          <a:stretch>
            <a:fillRect/>
          </a:stretch>
        </p:blipFill>
        <p:spPr>
          <a:xfrm>
            <a:off x="5825251" y="4365104"/>
            <a:ext cx="2676525" cy="1704975"/>
          </a:xfrm>
          <a:prstGeom prst="rect">
            <a:avLst/>
          </a:prstGeom>
        </p:spPr>
      </p:pic>
    </p:spTree>
    <p:extLst>
      <p:ext uri="{BB962C8B-B14F-4D97-AF65-F5344CB8AC3E}">
        <p14:creationId xmlns:p14="http://schemas.microsoft.com/office/powerpoint/2010/main" val="308926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3507" y="863019"/>
            <a:ext cx="7886700" cy="789925"/>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4" name="Segnaposto contenuto 3" hidden="1">
            <a:extLst>
              <a:ext uri="{FF2B5EF4-FFF2-40B4-BE49-F238E27FC236}">
                <a16:creationId xmlns:a16="http://schemas.microsoft.com/office/drawing/2014/main" id="{98ED661B-7F5C-4F03-A981-D4D87478DB64}"/>
              </a:ext>
            </a:extLst>
          </p:cNvPr>
          <p:cNvSpPr>
            <a:spLocks noGrp="1"/>
          </p:cNvSpPr>
          <p:nvPr>
            <p:ph idx="1"/>
          </p:nvPr>
        </p:nvSpPr>
        <p:spPr/>
        <p:txBody>
          <a:bodyPr/>
          <a:lstStyle/>
          <a:p>
            <a:endParaRPr lang="it-IT"/>
          </a:p>
        </p:txBody>
      </p:sp>
      <p:sp>
        <p:nvSpPr>
          <p:cNvPr id="7" name="Rettangolo 6"/>
          <p:cNvSpPr/>
          <p:nvPr/>
        </p:nvSpPr>
        <p:spPr>
          <a:xfrm>
            <a:off x="1994742" y="1799183"/>
            <a:ext cx="5144229" cy="461665"/>
          </a:xfrm>
          <a:prstGeom prst="rect">
            <a:avLst/>
          </a:prstGeom>
        </p:spPr>
        <p:txBody>
          <a:bodyPr wrap="none">
            <a:spAutoFit/>
          </a:bodyPr>
          <a:lstStyle/>
          <a:p>
            <a:r>
              <a:rPr lang="it-IT" sz="2400" b="1" dirty="0">
                <a:solidFill>
                  <a:srgbClr val="FF0000"/>
                </a:solidFill>
              </a:rPr>
              <a:t>UNI CEI EN ISO 27001 – Concetti chiave</a:t>
            </a:r>
          </a:p>
        </p:txBody>
      </p:sp>
      <p:sp>
        <p:nvSpPr>
          <p:cNvPr id="8" name="Rectangle 3"/>
          <p:cNvSpPr txBox="1">
            <a:spLocks noChangeArrowheads="1"/>
          </p:cNvSpPr>
          <p:nvPr/>
        </p:nvSpPr>
        <p:spPr>
          <a:xfrm>
            <a:off x="1464451" y="2030016"/>
            <a:ext cx="6268685" cy="3488546"/>
          </a:xfrm>
          <a:prstGeom prst="rect">
            <a:avLst/>
          </a:prstGeom>
        </p:spPr>
        <p:txBody>
          <a:bodyPr/>
          <a:lstStyle/>
          <a:p>
            <a:pPr marL="257175" indent="-257175" algn="just" fontAlgn="base">
              <a:lnSpc>
                <a:spcPct val="80000"/>
              </a:lnSpc>
              <a:spcBef>
                <a:spcPct val="20000"/>
              </a:spcBef>
              <a:spcAft>
                <a:spcPct val="0"/>
              </a:spcAft>
              <a:buClr>
                <a:schemeClr val="folHlink"/>
              </a:buClr>
              <a:buSzPct val="60000"/>
              <a:defRPr/>
            </a:pPr>
            <a:endParaRPr lang="en-US" sz="1500" dirty="0"/>
          </a:p>
          <a:p>
            <a:pPr marL="857250" lvl="2" indent="-171450" algn="just">
              <a:lnSpc>
                <a:spcPct val="80000"/>
              </a:lnSpc>
              <a:spcBef>
                <a:spcPct val="20000"/>
              </a:spcBef>
              <a:buClr>
                <a:schemeClr val="folHlink"/>
              </a:buClr>
              <a:buSzPct val="50000"/>
              <a:buFont typeface="Wingdings" pitchFamily="2" charset="2"/>
              <a:buChar char="n"/>
              <a:defRPr/>
            </a:pPr>
            <a:endParaRPr lang="it-IT" sz="1500" dirty="0"/>
          </a:p>
          <a:p>
            <a:pPr marL="857250" lvl="2" indent="-171450" algn="just" fontAlgn="base">
              <a:lnSpc>
                <a:spcPct val="80000"/>
              </a:lnSpc>
              <a:spcBef>
                <a:spcPct val="20000"/>
              </a:spcBef>
              <a:spcAft>
                <a:spcPct val="0"/>
              </a:spcAft>
              <a:buClr>
                <a:schemeClr val="folHlink"/>
              </a:buClr>
              <a:buSzPct val="50000"/>
              <a:buFont typeface="Wingdings" pitchFamily="2" charset="2"/>
              <a:buChar char="n"/>
              <a:defRPr/>
            </a:pPr>
            <a:endParaRPr lang="it-IT" sz="1500" kern="0" dirty="0"/>
          </a:p>
        </p:txBody>
      </p:sp>
      <p:graphicFrame>
        <p:nvGraphicFramePr>
          <p:cNvPr id="6" name="Diagramma 5"/>
          <p:cNvGraphicFramePr/>
          <p:nvPr>
            <p:extLst>
              <p:ext uri="{D42A27DB-BD31-4B8C-83A1-F6EECF244321}">
                <p14:modId xmlns:p14="http://schemas.microsoft.com/office/powerpoint/2010/main" val="1696204300"/>
              </p:ext>
            </p:extLst>
          </p:nvPr>
        </p:nvGraphicFramePr>
        <p:xfrm>
          <a:off x="2195736" y="2564904"/>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53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42</a:t>
            </a:r>
          </a:p>
        </p:txBody>
      </p:sp>
      <p:sp>
        <p:nvSpPr>
          <p:cNvPr id="3" name="Segnaposto contenuto 2"/>
          <p:cNvSpPr>
            <a:spLocks noGrp="1"/>
          </p:cNvSpPr>
          <p:nvPr>
            <p:ph idx="1"/>
          </p:nvPr>
        </p:nvSpPr>
        <p:spPr>
          <a:xfrm>
            <a:off x="628650" y="2276873"/>
            <a:ext cx="7886700" cy="3900090"/>
          </a:xfrm>
        </p:spPr>
        <p:txBody>
          <a:bodyPr>
            <a:normAutofit/>
          </a:bodyPr>
          <a:lstStyle/>
          <a:p>
            <a:pPr marL="457200" indent="-457200" algn="just">
              <a:lnSpc>
                <a:spcPct val="100000"/>
              </a:lnSpc>
              <a:buFont typeface="+mj-lt"/>
              <a:buAutoNum type="arabicPeriod" startAt="3"/>
            </a:pPr>
            <a:r>
              <a:rPr lang="it-IT" sz="2400" dirty="0"/>
              <a:t>La certificazione </a:t>
            </a:r>
            <a:r>
              <a:rPr lang="it-IT" sz="2400" b="1" dirty="0"/>
              <a:t>è volontaria</a:t>
            </a:r>
            <a:r>
              <a:rPr lang="it-IT" sz="2400" dirty="0"/>
              <a:t> e accessibile tramite una procedura </a:t>
            </a:r>
            <a:r>
              <a:rPr lang="it-IT" sz="2400" b="1" dirty="0"/>
              <a:t>trasparente</a:t>
            </a:r>
            <a:r>
              <a:rPr lang="it-IT" sz="2400" dirty="0"/>
              <a:t>.</a:t>
            </a:r>
          </a:p>
          <a:p>
            <a:pPr marL="457200" indent="-457200" algn="just">
              <a:lnSpc>
                <a:spcPct val="100000"/>
              </a:lnSpc>
              <a:buFont typeface="+mj-lt"/>
              <a:buAutoNum type="arabicPeriod" startAt="3"/>
            </a:pPr>
            <a:r>
              <a:rPr lang="it-IT" sz="2400" dirty="0"/>
              <a:t>La certificazione ai sensi del presente articolo </a:t>
            </a:r>
            <a:r>
              <a:rPr lang="it-IT" sz="2400" b="1" dirty="0">
                <a:solidFill>
                  <a:srgbClr val="FF0000"/>
                </a:solidFill>
              </a:rPr>
              <a:t>non riduce la responsabilità del titolare del trattamento o del responsabile del trattamento riguardo alla conformità al presente regolamento</a:t>
            </a:r>
            <a:r>
              <a:rPr lang="it-IT" sz="2400" dirty="0"/>
              <a:t> e lascia impregiudicati i compiti e i poteri delle autorità di controllo competenti a norma degli articoli 55 o 56.</a:t>
            </a:r>
          </a:p>
        </p:txBody>
      </p:sp>
    </p:spTree>
    <p:extLst>
      <p:ext uri="{BB962C8B-B14F-4D97-AF65-F5344CB8AC3E}">
        <p14:creationId xmlns:p14="http://schemas.microsoft.com/office/powerpoint/2010/main" val="40558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27785" y="1700808"/>
            <a:ext cx="3914854" cy="369332"/>
          </a:xfrm>
          <a:prstGeom prst="rect">
            <a:avLst/>
          </a:prstGeom>
        </p:spPr>
        <p:txBody>
          <a:bodyPr wrap="none">
            <a:spAutoFit/>
          </a:bodyPr>
          <a:lstStyle/>
          <a:p>
            <a:pPr>
              <a:defRPr/>
            </a:pPr>
            <a:r>
              <a:rPr lang="it-IT" b="1" kern="0" dirty="0">
                <a:solidFill>
                  <a:srgbClr val="FF0000"/>
                </a:solidFill>
              </a:rPr>
              <a:t>UNI CEI EN ISO 27001 – Concetti chiave</a:t>
            </a:r>
          </a:p>
        </p:txBody>
      </p:sp>
      <p:graphicFrame>
        <p:nvGraphicFramePr>
          <p:cNvPr id="5" name="Diagramma 4"/>
          <p:cNvGraphicFramePr/>
          <p:nvPr>
            <p:extLst>
              <p:ext uri="{D42A27DB-BD31-4B8C-83A1-F6EECF244321}">
                <p14:modId xmlns:p14="http://schemas.microsoft.com/office/powerpoint/2010/main" val="208898877"/>
              </p:ext>
            </p:extLst>
          </p:nvPr>
        </p:nvGraphicFramePr>
        <p:xfrm>
          <a:off x="1763688" y="2204864"/>
          <a:ext cx="568863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a:extLst>
              <a:ext uri="{FF2B5EF4-FFF2-40B4-BE49-F238E27FC236}">
                <a16:creationId xmlns:a16="http://schemas.microsoft.com/office/drawing/2014/main" id="{F46FD064-456D-41C8-BC51-8BAA25C873F7}"/>
              </a:ext>
            </a:extLst>
          </p:cNvPr>
          <p:cNvSpPr>
            <a:spLocks noGrp="1"/>
          </p:cNvSpPr>
          <p:nvPr>
            <p:ph type="title"/>
          </p:nvPr>
        </p:nvSpPr>
        <p:spPr>
          <a:xfrm>
            <a:off x="664654" y="404664"/>
            <a:ext cx="7886700" cy="114421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 concetto di sicurezza delle informazioni</a:t>
            </a:r>
          </a:p>
        </p:txBody>
      </p:sp>
      <p:sp>
        <p:nvSpPr>
          <p:cNvPr id="7" name="Segnaposto contenuto 6" hidden="1">
            <a:extLst>
              <a:ext uri="{FF2B5EF4-FFF2-40B4-BE49-F238E27FC236}">
                <a16:creationId xmlns:a16="http://schemas.microsoft.com/office/drawing/2014/main" id="{B8DCCD0F-6619-41AF-BC87-43F29735B1FF}"/>
              </a:ext>
            </a:extLst>
          </p:cNvPr>
          <p:cNvSpPr>
            <a:spLocks noGrp="1"/>
          </p:cNvSpPr>
          <p:nvPr>
            <p:ph idx="1"/>
          </p:nvPr>
        </p:nvSpPr>
        <p:spPr>
          <a:xfrm>
            <a:off x="664654" y="4725144"/>
            <a:ext cx="7886700" cy="587726"/>
          </a:xfrm>
        </p:spPr>
        <p:txBody>
          <a:bodyPr/>
          <a:lstStyle/>
          <a:p>
            <a:endParaRPr lang="it-IT" dirty="0"/>
          </a:p>
        </p:txBody>
      </p:sp>
    </p:spTree>
    <p:extLst>
      <p:ext uri="{BB962C8B-B14F-4D97-AF65-F5344CB8AC3E}">
        <p14:creationId xmlns:p14="http://schemas.microsoft.com/office/powerpoint/2010/main" val="2894807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8792" y="608515"/>
            <a:ext cx="7886700" cy="660245"/>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rPr>
              <a:t>La ISO 27001 “Roadmap”</a:t>
            </a:r>
            <a:endParaRPr lang="it-IT" sz="2475" dirty="0">
              <a:solidFill>
                <a:schemeClr val="tx1"/>
              </a:solidFill>
            </a:endParaRPr>
          </a:p>
        </p:txBody>
      </p:sp>
      <p:sp>
        <p:nvSpPr>
          <p:cNvPr id="4" name="Segnaposto contenuto 3" hidden="1">
            <a:extLst>
              <a:ext uri="{FF2B5EF4-FFF2-40B4-BE49-F238E27FC236}">
                <a16:creationId xmlns:a16="http://schemas.microsoft.com/office/drawing/2014/main" id="{FE8B64D2-E9AB-42F6-A07F-F8830A0ACA04}"/>
              </a:ext>
            </a:extLst>
          </p:cNvPr>
          <p:cNvSpPr>
            <a:spLocks noGrp="1"/>
          </p:cNvSpPr>
          <p:nvPr>
            <p:ph idx="1"/>
          </p:nvPr>
        </p:nvSpPr>
        <p:spPr/>
        <p:txBody>
          <a:bodyPr/>
          <a:lstStyle/>
          <a:p>
            <a:endParaRPr lang="it-IT"/>
          </a:p>
        </p:txBody>
      </p:sp>
      <p:pic>
        <p:nvPicPr>
          <p:cNvPr id="6" name="Picture 4" descr="ISMS implementation and ISO 27001 certification process diagram (reduced)">
            <a:hlinkClick r:id="rId3" action="ppaction://hlinkfile"/>
          </p:cNvPr>
          <p:cNvPicPr>
            <a:picLocks noChangeAspect="1" noChangeArrowheads="1"/>
          </p:cNvPicPr>
          <p:nvPr/>
        </p:nvPicPr>
        <p:blipFill>
          <a:blip r:embed="rId4" cstate="print"/>
          <a:srcRect/>
          <a:stretch>
            <a:fillRect/>
          </a:stretch>
        </p:blipFill>
        <p:spPr bwMode="auto">
          <a:xfrm>
            <a:off x="608792" y="1384629"/>
            <a:ext cx="7906558" cy="5353008"/>
          </a:xfrm>
          <a:prstGeom prst="rect">
            <a:avLst/>
          </a:prstGeom>
          <a:noFill/>
          <a:ln w="9525">
            <a:noFill/>
            <a:miter lim="800000"/>
            <a:headEnd/>
            <a:tailEnd/>
          </a:ln>
        </p:spPr>
      </p:pic>
    </p:spTree>
    <p:extLst>
      <p:ext uri="{BB962C8B-B14F-4D97-AF65-F5344CB8AC3E}">
        <p14:creationId xmlns:p14="http://schemas.microsoft.com/office/powerpoint/2010/main" val="2338408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8777" y="1052741"/>
            <a:ext cx="7886700" cy="792084"/>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rPr>
              <a:t>Il modello PDCA</a:t>
            </a:r>
            <a:endParaRPr lang="it-IT" sz="2475" dirty="0">
              <a:solidFill>
                <a:schemeClr val="tx1"/>
              </a:solidFill>
            </a:endParaRPr>
          </a:p>
        </p:txBody>
      </p:sp>
      <p:sp>
        <p:nvSpPr>
          <p:cNvPr id="5" name="Segnaposto contenuto 4">
            <a:extLst>
              <a:ext uri="{FF2B5EF4-FFF2-40B4-BE49-F238E27FC236}">
                <a16:creationId xmlns:a16="http://schemas.microsoft.com/office/drawing/2014/main" id="{F8D88939-2B5E-4E3C-B7D9-4B571D44B11C}"/>
              </a:ext>
            </a:extLst>
          </p:cNvPr>
          <p:cNvSpPr>
            <a:spLocks noGrp="1"/>
          </p:cNvSpPr>
          <p:nvPr>
            <p:ph idx="1"/>
          </p:nvPr>
        </p:nvSpPr>
        <p:spPr>
          <a:xfrm>
            <a:off x="608777" y="2060848"/>
            <a:ext cx="4970787" cy="3396035"/>
          </a:xfrm>
        </p:spPr>
        <p:txBody>
          <a:bodyPr>
            <a:normAutofit fontScale="92500" lnSpcReduction="10000"/>
          </a:bodyPr>
          <a:lstStyle/>
          <a:p>
            <a:r>
              <a:rPr lang="it-IT" dirty="0"/>
              <a:t>Analizzare e dare priorità ai rischi e alle opportunità dell'organizzazione:</a:t>
            </a:r>
          </a:p>
          <a:p>
            <a:pPr lvl="1"/>
            <a:r>
              <a:rPr lang="it-IT" dirty="0"/>
              <a:t> cosa è accettabile?</a:t>
            </a:r>
          </a:p>
          <a:p>
            <a:pPr lvl="1"/>
            <a:r>
              <a:rPr lang="it-IT" dirty="0"/>
              <a:t> cosa non è accettabile?</a:t>
            </a:r>
          </a:p>
          <a:p>
            <a:r>
              <a:rPr lang="it-IT" dirty="0"/>
              <a:t>Pianificare le azioni per annullare i rischi:</a:t>
            </a:r>
          </a:p>
          <a:p>
            <a:pPr lvl="1"/>
            <a:r>
              <a:rPr lang="it-IT" dirty="0"/>
              <a:t> come posso evitare o eliminare il rischio?</a:t>
            </a:r>
          </a:p>
          <a:p>
            <a:pPr lvl="1"/>
            <a:r>
              <a:rPr lang="it-IT" dirty="0"/>
              <a:t> come posso mitigare il rischio?</a:t>
            </a:r>
          </a:p>
          <a:p>
            <a:r>
              <a:rPr lang="it-IT" dirty="0"/>
              <a:t>Attuare un piano → intraprendere azioni</a:t>
            </a:r>
          </a:p>
          <a:p>
            <a:r>
              <a:rPr lang="it-IT" dirty="0"/>
              <a:t>Controllare l'efficacia delle azioni → funziona?</a:t>
            </a:r>
          </a:p>
          <a:p>
            <a:r>
              <a:rPr lang="it-IT" dirty="0"/>
              <a:t>Imparare dall'esperienza → miglioramento continuo</a:t>
            </a:r>
          </a:p>
          <a:p>
            <a:endParaRPr lang="it-IT" dirty="0"/>
          </a:p>
        </p:txBody>
      </p:sp>
      <p:pic>
        <p:nvPicPr>
          <p:cNvPr id="11" name="Picture 2" descr="Risultati immagini per ciclo di deming immagini">
            <a:extLst>
              <a:ext uri="{FF2B5EF4-FFF2-40B4-BE49-F238E27FC236}">
                <a16:creationId xmlns:a16="http://schemas.microsoft.com/office/drawing/2014/main" id="{4D76B2E1-DC3E-4903-A4C9-26FF76487F91}"/>
              </a:ext>
            </a:extLst>
          </p:cNvPr>
          <p:cNvPicPr>
            <a:picLocks noChangeAspect="1" noChangeArrowheads="1"/>
          </p:cNvPicPr>
          <p:nvPr/>
        </p:nvPicPr>
        <p:blipFill>
          <a:blip r:embed="rId2" cstate="print"/>
          <a:srcRect/>
          <a:stretch>
            <a:fillRect/>
          </a:stretch>
        </p:blipFill>
        <p:spPr bwMode="auto">
          <a:xfrm>
            <a:off x="5579564" y="2060848"/>
            <a:ext cx="2915913" cy="3096344"/>
          </a:xfrm>
          <a:prstGeom prst="rect">
            <a:avLst/>
          </a:prstGeom>
          <a:noFill/>
        </p:spPr>
      </p:pic>
    </p:spTree>
    <p:extLst>
      <p:ext uri="{BB962C8B-B14F-4D97-AF65-F5344CB8AC3E}">
        <p14:creationId xmlns:p14="http://schemas.microsoft.com/office/powerpoint/2010/main" val="255730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8777" y="1052741"/>
            <a:ext cx="7886700" cy="792084"/>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rPr>
              <a:t>High Level Structure (HLS)</a:t>
            </a:r>
            <a:endParaRPr lang="it-IT" sz="2475" dirty="0">
              <a:solidFill>
                <a:schemeClr val="tx1"/>
              </a:solidFill>
            </a:endParaRPr>
          </a:p>
        </p:txBody>
      </p:sp>
      <p:sp>
        <p:nvSpPr>
          <p:cNvPr id="3" name="Segnaposto contenuto 2"/>
          <p:cNvSpPr>
            <a:spLocks noGrp="1"/>
          </p:cNvSpPr>
          <p:nvPr>
            <p:ph idx="1"/>
          </p:nvPr>
        </p:nvSpPr>
        <p:spPr>
          <a:xfrm>
            <a:off x="628650" y="2276872"/>
            <a:ext cx="7886700" cy="3960440"/>
          </a:xfrm>
        </p:spPr>
        <p:txBody>
          <a:bodyPr>
            <a:normAutofit/>
          </a:bodyPr>
          <a:lstStyle/>
          <a:p>
            <a:pPr marL="0" indent="0" algn="ctr">
              <a:buNone/>
            </a:pPr>
            <a:r>
              <a:rPr lang="it-IT" b="1"/>
              <a:t>ANNEX SL</a:t>
            </a:r>
          </a:p>
          <a:p>
            <a:pPr algn="just"/>
            <a:r>
              <a:rPr lang="it-IT"/>
              <a:t>Le Direttive ISO/IEC, Parte 1, Annesso SL, Appendice 2, definiscono la struttura di alto livello, identico testo base, termini comuni e comuni definizioni, destinati a formare, quando possibile, il nucleo delle future norme di sistemi di gestione, come la ISO 9001</a:t>
            </a:r>
          </a:p>
          <a:p>
            <a:pPr algn="just"/>
            <a:r>
              <a:rPr lang="it-IT"/>
              <a:t>"Tutti i MSS (sia di tipo A che di tipo B) devono, in linea di principio, usare una struttura coerente, testo e terminologia comuni in modo che essi siano facili da utilizzare e reciprocamente compatibili. La guida e la struttura date nell'appendice 2 a questo Annex SL devono pure, in linea di principio essere seguiti (sulla base della risoluzione ISO/TMB 18/2012)"</a:t>
            </a:r>
            <a:endParaRPr lang="it-IT" dirty="0"/>
          </a:p>
        </p:txBody>
      </p:sp>
    </p:spTree>
    <p:extLst>
      <p:ext uri="{BB962C8B-B14F-4D97-AF65-F5344CB8AC3E}">
        <p14:creationId xmlns:p14="http://schemas.microsoft.com/office/powerpoint/2010/main" val="1111293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9764" y="1066999"/>
            <a:ext cx="7886700" cy="70581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struttura delle norme sui sistemi di gestione</a:t>
            </a:r>
          </a:p>
        </p:txBody>
      </p:sp>
      <p:sp>
        <p:nvSpPr>
          <p:cNvPr id="7" name="Segnaposto contenuto 6"/>
          <p:cNvSpPr>
            <a:spLocks noGrp="1"/>
          </p:cNvSpPr>
          <p:nvPr>
            <p:ph idx="1"/>
          </p:nvPr>
        </p:nvSpPr>
        <p:spPr>
          <a:xfrm>
            <a:off x="683568" y="2132856"/>
            <a:ext cx="7886700" cy="4104456"/>
          </a:xfrm>
          <a:noFill/>
        </p:spPr>
        <p:style>
          <a:lnRef idx="1">
            <a:schemeClr val="accent4"/>
          </a:lnRef>
          <a:fillRef idx="2">
            <a:schemeClr val="accent4"/>
          </a:fillRef>
          <a:effectRef idx="1">
            <a:schemeClr val="accent4"/>
          </a:effectRef>
          <a:fontRef idx="minor">
            <a:schemeClr val="dk1"/>
          </a:fontRef>
        </p:style>
        <p:txBody>
          <a:bodyPr numCol="2">
            <a:normAutofit fontScale="92500" lnSpcReduction="10000"/>
          </a:bodyPr>
          <a:lstStyle/>
          <a:p>
            <a:pPr marL="288000" indent="-288000">
              <a:spcAft>
                <a:spcPts val="600"/>
              </a:spcAft>
              <a:buClr>
                <a:schemeClr val="accent1"/>
              </a:buClr>
              <a:buFont typeface="Wingdings 2" panose="05020102010507070707" pitchFamily="18" charset="2"/>
              <a:buChar char=""/>
            </a:pPr>
            <a:r>
              <a:rPr lang="it-IT" sz="2800" b="1" dirty="0"/>
              <a:t>0 Introduzione</a:t>
            </a:r>
          </a:p>
          <a:p>
            <a:pPr marL="288000" indent="-288000">
              <a:spcAft>
                <a:spcPts val="600"/>
              </a:spcAft>
              <a:buClr>
                <a:schemeClr val="accent1"/>
              </a:buClr>
              <a:buFont typeface="Wingdings 2" panose="05020102010507070707" pitchFamily="18" charset="2"/>
              <a:buChar char=""/>
            </a:pPr>
            <a:r>
              <a:rPr lang="it-IT" sz="2800" b="1" dirty="0"/>
              <a:t>1 Scopo e campo di applicazione</a:t>
            </a:r>
          </a:p>
          <a:p>
            <a:pPr marL="288000" indent="-288000">
              <a:spcAft>
                <a:spcPts val="600"/>
              </a:spcAft>
              <a:buClr>
                <a:schemeClr val="accent1"/>
              </a:buClr>
              <a:buFont typeface="Wingdings 2" panose="05020102010507070707" pitchFamily="18" charset="2"/>
              <a:buChar char=""/>
            </a:pPr>
            <a:r>
              <a:rPr lang="it-IT" sz="2800" b="1" dirty="0"/>
              <a:t>2 Riferimenti normativi</a:t>
            </a:r>
          </a:p>
          <a:p>
            <a:pPr marL="288000" indent="-288000">
              <a:spcAft>
                <a:spcPts val="600"/>
              </a:spcAft>
              <a:buClr>
                <a:schemeClr val="accent1"/>
              </a:buClr>
              <a:buFont typeface="Wingdings 2" panose="05020102010507070707" pitchFamily="18" charset="2"/>
              <a:buChar char=""/>
            </a:pPr>
            <a:r>
              <a:rPr lang="it-IT" sz="2800" b="1" dirty="0"/>
              <a:t>3 Termini e definizioni</a:t>
            </a:r>
          </a:p>
          <a:p>
            <a:pPr marL="288000" indent="-288000">
              <a:spcAft>
                <a:spcPts val="600"/>
              </a:spcAft>
              <a:buClr>
                <a:schemeClr val="accent1"/>
              </a:buClr>
              <a:buFont typeface="Wingdings 2" panose="05020102010507070707" pitchFamily="18" charset="2"/>
              <a:buChar char=""/>
            </a:pPr>
            <a:r>
              <a:rPr lang="it-IT" sz="2800" b="1" dirty="0"/>
              <a:t>4 Contesto dell’organizzazione</a:t>
            </a:r>
          </a:p>
          <a:p>
            <a:pPr marL="288000" indent="-288000">
              <a:spcAft>
                <a:spcPts val="600"/>
              </a:spcAft>
              <a:buClr>
                <a:schemeClr val="accent1"/>
              </a:buClr>
              <a:buFont typeface="Wingdings 2" panose="05020102010507070707" pitchFamily="18" charset="2"/>
              <a:buChar char=""/>
            </a:pPr>
            <a:r>
              <a:rPr lang="it-IT" sz="2800" b="1" dirty="0"/>
              <a:t>5 Leadership</a:t>
            </a:r>
          </a:p>
          <a:p>
            <a:pPr marL="288000" indent="-288000">
              <a:spcAft>
                <a:spcPts val="600"/>
              </a:spcAft>
              <a:buClr>
                <a:schemeClr val="accent1"/>
              </a:buClr>
              <a:buFont typeface="Wingdings 2" panose="05020102010507070707" pitchFamily="18" charset="2"/>
              <a:buChar char=""/>
            </a:pPr>
            <a:r>
              <a:rPr lang="it-IT" sz="2800" b="1" dirty="0"/>
              <a:t>6 Pianificazione</a:t>
            </a:r>
          </a:p>
          <a:p>
            <a:pPr marL="288000" indent="-288000">
              <a:spcAft>
                <a:spcPts val="600"/>
              </a:spcAft>
              <a:buClr>
                <a:schemeClr val="accent1"/>
              </a:buClr>
              <a:buFont typeface="Wingdings 2" panose="05020102010507070707" pitchFamily="18" charset="2"/>
              <a:buChar char=""/>
            </a:pPr>
            <a:r>
              <a:rPr lang="it-IT" sz="2800" b="1" dirty="0"/>
              <a:t>7 Supporto</a:t>
            </a:r>
          </a:p>
          <a:p>
            <a:pPr marL="288000" indent="-288000">
              <a:spcAft>
                <a:spcPts val="600"/>
              </a:spcAft>
              <a:buClr>
                <a:schemeClr val="accent1"/>
              </a:buClr>
              <a:buFont typeface="Wingdings 2" panose="05020102010507070707" pitchFamily="18" charset="2"/>
              <a:buChar char=""/>
            </a:pPr>
            <a:r>
              <a:rPr lang="it-IT" sz="2800" b="1" dirty="0"/>
              <a:t>8 Attività operative</a:t>
            </a:r>
          </a:p>
          <a:p>
            <a:pPr marL="288000" indent="-288000">
              <a:spcAft>
                <a:spcPts val="600"/>
              </a:spcAft>
              <a:buClr>
                <a:schemeClr val="accent1"/>
              </a:buClr>
              <a:buFont typeface="Wingdings 2" panose="05020102010507070707" pitchFamily="18" charset="2"/>
              <a:buChar char=""/>
            </a:pPr>
            <a:r>
              <a:rPr lang="it-IT" sz="2800" b="1" dirty="0"/>
              <a:t>9 Valutazione delle prestazioni</a:t>
            </a:r>
          </a:p>
          <a:p>
            <a:pPr marL="288000" indent="-288000">
              <a:spcAft>
                <a:spcPts val="600"/>
              </a:spcAft>
              <a:buClr>
                <a:schemeClr val="accent1"/>
              </a:buClr>
              <a:buFont typeface="Wingdings 2" panose="05020102010507070707" pitchFamily="18" charset="2"/>
              <a:buChar char=""/>
            </a:pPr>
            <a:r>
              <a:rPr lang="it-IT" sz="2800" b="1" dirty="0"/>
              <a:t>10 Miglioramento</a:t>
            </a:r>
          </a:p>
          <a:p>
            <a:pPr marL="288000" indent="-288000">
              <a:spcAft>
                <a:spcPts val="600"/>
              </a:spcAft>
              <a:buClr>
                <a:schemeClr val="accent1"/>
              </a:buClr>
              <a:buFont typeface="Wingdings 2" panose="05020102010507070707" pitchFamily="18" charset="2"/>
              <a:buChar char=""/>
            </a:pPr>
            <a:endParaRPr lang="it-IT" sz="2800" b="1" dirty="0"/>
          </a:p>
          <a:p>
            <a:pPr marL="288000" indent="-288000">
              <a:spcAft>
                <a:spcPts val="600"/>
              </a:spcAft>
              <a:buClr>
                <a:schemeClr val="accent1"/>
              </a:buClr>
              <a:buFont typeface="Wingdings 2" panose="05020102010507070707" pitchFamily="18" charset="2"/>
              <a:buChar char=""/>
            </a:pPr>
            <a:endParaRPr lang="it-IT" sz="2800" b="1" dirty="0"/>
          </a:p>
          <a:p>
            <a:pPr marL="288000" indent="-288000">
              <a:spcAft>
                <a:spcPts val="600"/>
              </a:spcAft>
              <a:buClr>
                <a:schemeClr val="accent1"/>
              </a:buClr>
              <a:buFont typeface="Wingdings 2" panose="05020102010507070707" pitchFamily="18" charset="2"/>
              <a:buChar char=""/>
            </a:pPr>
            <a:endParaRPr lang="it-IT" sz="2800" b="1"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793" y="4365104"/>
            <a:ext cx="1464451" cy="1801002"/>
          </a:xfrm>
          <a:prstGeom prst="rect">
            <a:avLst/>
          </a:prstGeom>
        </p:spPr>
      </p:pic>
    </p:spTree>
    <p:extLst>
      <p:ext uri="{BB962C8B-B14F-4D97-AF65-F5344CB8AC3E}">
        <p14:creationId xmlns:p14="http://schemas.microsoft.com/office/powerpoint/2010/main" val="2311837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6" name="Rettangolo 5">
            <a:extLst>
              <a:ext uri="{FF2B5EF4-FFF2-40B4-BE49-F238E27FC236}">
                <a16:creationId xmlns:a16="http://schemas.microsoft.com/office/drawing/2014/main" id="{B7BCDEDA-B781-44B3-B481-B656369623BF}"/>
              </a:ext>
            </a:extLst>
          </p:cNvPr>
          <p:cNvSpPr/>
          <p:nvPr/>
        </p:nvSpPr>
        <p:spPr>
          <a:xfrm>
            <a:off x="4240644" y="1965015"/>
            <a:ext cx="3561634" cy="1200329"/>
          </a:xfrm>
          <a:prstGeom prst="rect">
            <a:avLst/>
          </a:prstGeom>
        </p:spPr>
        <p:txBody>
          <a:bodyPr wrap="square">
            <a:spAutoFit/>
          </a:bodyPr>
          <a:lstStyle/>
          <a:p>
            <a:pPr algn="just"/>
            <a:r>
              <a:rPr lang="it-IT" dirty="0"/>
              <a:t>Sono capitoli introduttivi.</a:t>
            </a:r>
          </a:p>
          <a:p>
            <a:pPr algn="just"/>
            <a:r>
              <a:rPr lang="it-IT" dirty="0"/>
              <a:t>Il campo di applicazione definisce i risultati previsti del Sistema di Gestione.</a:t>
            </a:r>
          </a:p>
        </p:txBody>
      </p:sp>
      <p:sp>
        <p:nvSpPr>
          <p:cNvPr id="7" name="Rettangolo arrotondato 9">
            <a:extLst>
              <a:ext uri="{FF2B5EF4-FFF2-40B4-BE49-F238E27FC236}">
                <a16:creationId xmlns:a16="http://schemas.microsoft.com/office/drawing/2014/main" id="{9713D1A8-AD4E-48CE-BD69-3D02A8DC147A}"/>
              </a:ext>
            </a:extLst>
          </p:cNvPr>
          <p:cNvSpPr/>
          <p:nvPr/>
        </p:nvSpPr>
        <p:spPr>
          <a:xfrm>
            <a:off x="622598" y="1988840"/>
            <a:ext cx="3373338" cy="79208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0. Introduzione</a:t>
            </a:r>
          </a:p>
          <a:p>
            <a:r>
              <a:rPr lang="it-IT" dirty="0">
                <a:solidFill>
                  <a:schemeClr val="bg1"/>
                </a:solidFill>
              </a:rPr>
              <a:t>1. Scopo e Campo di applicazione</a:t>
            </a:r>
          </a:p>
        </p:txBody>
      </p:sp>
      <p:sp>
        <p:nvSpPr>
          <p:cNvPr id="9" name="Rettangolo arrotondato 10">
            <a:extLst>
              <a:ext uri="{FF2B5EF4-FFF2-40B4-BE49-F238E27FC236}">
                <a16:creationId xmlns:a16="http://schemas.microsoft.com/office/drawing/2014/main" id="{ED38493B-EDC5-4E0E-9284-D76B0C8F497E}"/>
              </a:ext>
            </a:extLst>
          </p:cNvPr>
          <p:cNvSpPr/>
          <p:nvPr/>
        </p:nvSpPr>
        <p:spPr>
          <a:xfrm>
            <a:off x="622598" y="5157192"/>
            <a:ext cx="3372626" cy="57606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3. Termini e definizioni</a:t>
            </a:r>
          </a:p>
        </p:txBody>
      </p:sp>
      <p:sp>
        <p:nvSpPr>
          <p:cNvPr id="10" name="Rettangolo 9">
            <a:extLst>
              <a:ext uri="{FF2B5EF4-FFF2-40B4-BE49-F238E27FC236}">
                <a16:creationId xmlns:a16="http://schemas.microsoft.com/office/drawing/2014/main" id="{78744364-1601-4ABC-97BF-4D080923FE12}"/>
              </a:ext>
            </a:extLst>
          </p:cNvPr>
          <p:cNvSpPr/>
          <p:nvPr/>
        </p:nvSpPr>
        <p:spPr>
          <a:xfrm>
            <a:off x="4240644" y="5027451"/>
            <a:ext cx="4209204" cy="1200329"/>
          </a:xfrm>
          <a:prstGeom prst="rect">
            <a:avLst/>
          </a:prstGeom>
        </p:spPr>
        <p:txBody>
          <a:bodyPr wrap="square">
            <a:spAutoFit/>
          </a:bodyPr>
          <a:lstStyle/>
          <a:p>
            <a:pPr algn="just"/>
            <a:r>
              <a:rPr lang="it-IT" dirty="0"/>
              <a:t>Definisce i dettagli, i termini e le definizioni applicabili agli standard specifici in aggiunta a quelli comuni a tutti gli standard stessi.</a:t>
            </a:r>
          </a:p>
        </p:txBody>
      </p:sp>
      <p:sp>
        <p:nvSpPr>
          <p:cNvPr id="11" name="Rettangolo arrotondato 12">
            <a:extLst>
              <a:ext uri="{FF2B5EF4-FFF2-40B4-BE49-F238E27FC236}">
                <a16:creationId xmlns:a16="http://schemas.microsoft.com/office/drawing/2014/main" id="{23CBBCD7-B334-4DAD-B96B-7B20083B2276}"/>
              </a:ext>
            </a:extLst>
          </p:cNvPr>
          <p:cNvSpPr/>
          <p:nvPr/>
        </p:nvSpPr>
        <p:spPr>
          <a:xfrm>
            <a:off x="623310" y="3645024"/>
            <a:ext cx="3372626" cy="57606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2. Riferimenti normativi</a:t>
            </a:r>
          </a:p>
        </p:txBody>
      </p:sp>
      <p:sp>
        <p:nvSpPr>
          <p:cNvPr id="12" name="Rettangolo 11">
            <a:extLst>
              <a:ext uri="{FF2B5EF4-FFF2-40B4-BE49-F238E27FC236}">
                <a16:creationId xmlns:a16="http://schemas.microsoft.com/office/drawing/2014/main" id="{4321592C-E9D6-49ED-98C6-DC74C41E0CDC}"/>
              </a:ext>
            </a:extLst>
          </p:cNvPr>
          <p:cNvSpPr/>
          <p:nvPr/>
        </p:nvSpPr>
        <p:spPr>
          <a:xfrm>
            <a:off x="4240644" y="3659300"/>
            <a:ext cx="4273961" cy="923330"/>
          </a:xfrm>
          <a:prstGeom prst="rect">
            <a:avLst/>
          </a:prstGeom>
        </p:spPr>
        <p:txBody>
          <a:bodyPr wrap="square">
            <a:spAutoFit/>
          </a:bodyPr>
          <a:lstStyle/>
          <a:p>
            <a:pPr algn="just"/>
            <a:r>
              <a:rPr lang="it-IT" dirty="0"/>
              <a:t>Fornisce dettagli di norme o pubblicazioni di riferimento attinenti al particolare standard.</a:t>
            </a:r>
          </a:p>
        </p:txBody>
      </p:sp>
    </p:spTree>
    <p:extLst>
      <p:ext uri="{BB962C8B-B14F-4D97-AF65-F5344CB8AC3E}">
        <p14:creationId xmlns:p14="http://schemas.microsoft.com/office/powerpoint/2010/main" val="3361169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13" name="Rettangolo arrotondato 14">
            <a:extLst>
              <a:ext uri="{FF2B5EF4-FFF2-40B4-BE49-F238E27FC236}">
                <a16:creationId xmlns:a16="http://schemas.microsoft.com/office/drawing/2014/main" id="{58355D3A-250E-4B35-BA56-7A2BE010783E}"/>
              </a:ext>
            </a:extLst>
          </p:cNvPr>
          <p:cNvSpPr/>
          <p:nvPr/>
        </p:nvSpPr>
        <p:spPr>
          <a:xfrm>
            <a:off x="539553" y="1628800"/>
            <a:ext cx="3528392" cy="70988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4. Contesto dell’Organizzazione</a:t>
            </a:r>
          </a:p>
        </p:txBody>
      </p:sp>
      <p:sp>
        <p:nvSpPr>
          <p:cNvPr id="14" name="Rettangolo 13">
            <a:extLst>
              <a:ext uri="{FF2B5EF4-FFF2-40B4-BE49-F238E27FC236}">
                <a16:creationId xmlns:a16="http://schemas.microsoft.com/office/drawing/2014/main" id="{3C2BE8BC-01A1-42C2-9C35-6291835DAC84}"/>
              </a:ext>
            </a:extLst>
          </p:cNvPr>
          <p:cNvSpPr/>
          <p:nvPr/>
        </p:nvSpPr>
        <p:spPr>
          <a:xfrm>
            <a:off x="564164" y="2558076"/>
            <a:ext cx="7739574" cy="3785652"/>
          </a:xfrm>
          <a:prstGeom prst="rect">
            <a:avLst/>
          </a:prstGeom>
        </p:spPr>
        <p:txBody>
          <a:bodyPr wrap="square">
            <a:spAutoFit/>
          </a:bodyPr>
          <a:lstStyle/>
          <a:p>
            <a:pPr algn="just">
              <a:spcBef>
                <a:spcPts val="600"/>
              </a:spcBef>
              <a:spcAft>
                <a:spcPts val="600"/>
              </a:spcAft>
            </a:pPr>
            <a:r>
              <a:rPr lang="it-IT" dirty="0"/>
              <a:t>Si compone di quattro sotto requisiti.</a:t>
            </a:r>
          </a:p>
          <a:p>
            <a:pPr algn="just">
              <a:spcBef>
                <a:spcPts val="600"/>
              </a:spcBef>
              <a:spcAft>
                <a:spcPts val="600"/>
              </a:spcAft>
            </a:pPr>
            <a:r>
              <a:rPr lang="it-IT" dirty="0"/>
              <a:t>4.1 Comprendere l’organizzazione e il suo contesto;</a:t>
            </a:r>
          </a:p>
          <a:p>
            <a:pPr algn="just">
              <a:spcBef>
                <a:spcPts val="600"/>
              </a:spcBef>
              <a:spcAft>
                <a:spcPts val="600"/>
              </a:spcAft>
            </a:pPr>
            <a:r>
              <a:rPr lang="it-IT" dirty="0"/>
              <a:t>4.2 Comprendere le esigenze e le aspettative delle parti interessate;</a:t>
            </a:r>
          </a:p>
          <a:p>
            <a:pPr algn="just">
              <a:spcBef>
                <a:spcPts val="600"/>
              </a:spcBef>
              <a:spcAft>
                <a:spcPts val="600"/>
              </a:spcAft>
            </a:pPr>
            <a:r>
              <a:rPr lang="it-IT" dirty="0"/>
              <a:t>4.3 Determinare il campo di applicazione del sistema di gestione;</a:t>
            </a:r>
          </a:p>
          <a:p>
            <a:pPr algn="just">
              <a:spcBef>
                <a:spcPts val="600"/>
              </a:spcBef>
              <a:spcAft>
                <a:spcPts val="600"/>
              </a:spcAft>
            </a:pPr>
            <a:r>
              <a:rPr lang="it-IT" dirty="0"/>
              <a:t>4.4 Sistema di gestione per la qualità e relativi processi.</a:t>
            </a:r>
          </a:p>
          <a:p>
            <a:pPr algn="just">
              <a:spcBef>
                <a:spcPts val="600"/>
              </a:spcBef>
              <a:spcAft>
                <a:spcPts val="600"/>
              </a:spcAft>
            </a:pPr>
            <a:r>
              <a:rPr lang="it-IT" dirty="0"/>
              <a:t>Il comma 4 definisce il Sistema di Gestione dell’Organizzazione identificando gli aspetti interni ed esterni che possono influire sui risultati attesi, tutte le parti interessate e le loro esigenze.</a:t>
            </a:r>
          </a:p>
          <a:p>
            <a:pPr algn="just">
              <a:spcBef>
                <a:spcPts val="600"/>
              </a:spcBef>
              <a:spcAft>
                <a:spcPts val="600"/>
              </a:spcAft>
            </a:pPr>
            <a:r>
              <a:rPr lang="it-IT" dirty="0"/>
              <a:t>Documenta il campo di applicazione e imposta i confini del Sistema di Gestione in linea con gli obiettivi di business.</a:t>
            </a:r>
          </a:p>
        </p:txBody>
      </p:sp>
      <p:sp>
        <p:nvSpPr>
          <p:cNvPr id="15" name="Rettangolo arrotondato 16">
            <a:extLst>
              <a:ext uri="{FF2B5EF4-FFF2-40B4-BE49-F238E27FC236}">
                <a16:creationId xmlns:a16="http://schemas.microsoft.com/office/drawing/2014/main" id="{A856623C-A828-4039-9BA5-00F720E37343}"/>
              </a:ext>
            </a:extLst>
          </p:cNvPr>
          <p:cNvSpPr/>
          <p:nvPr/>
        </p:nvSpPr>
        <p:spPr>
          <a:xfrm>
            <a:off x="6804574" y="1628800"/>
            <a:ext cx="1474552" cy="709888"/>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PLAN</a:t>
            </a:r>
          </a:p>
        </p:txBody>
      </p:sp>
    </p:spTree>
    <p:extLst>
      <p:ext uri="{BB962C8B-B14F-4D97-AF65-F5344CB8AC3E}">
        <p14:creationId xmlns:p14="http://schemas.microsoft.com/office/powerpoint/2010/main" val="4180015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8" name="Segnaposto contenuto 7"/>
          <p:cNvSpPr>
            <a:spLocks noGrp="1"/>
          </p:cNvSpPr>
          <p:nvPr>
            <p:ph idx="1"/>
          </p:nvPr>
        </p:nvSpPr>
        <p:spPr>
          <a:xfrm>
            <a:off x="663368" y="1412777"/>
            <a:ext cx="7992888" cy="4320480"/>
          </a:xfrm>
        </p:spPr>
        <p:txBody>
          <a:bodyPr/>
          <a:lstStyle/>
          <a:p>
            <a:pPr marL="0" indent="0">
              <a:buNone/>
            </a:pPr>
            <a:r>
              <a:rPr lang="it-IT" b="1"/>
              <a:t>0	INTRODUZIONE</a:t>
            </a:r>
          </a:p>
          <a:p>
            <a:pPr marL="0" indent="0">
              <a:buNone/>
            </a:pPr>
            <a:r>
              <a:rPr lang="it-IT" b="1"/>
              <a:t>1	SCOPO E CAMPO DI APPLICAZIONE</a:t>
            </a:r>
          </a:p>
          <a:p>
            <a:pPr marL="0" indent="0">
              <a:buNone/>
            </a:pPr>
            <a:r>
              <a:rPr lang="it-IT" b="1"/>
              <a:t>2	RIFERIMENTI NORMATIVI</a:t>
            </a:r>
          </a:p>
          <a:p>
            <a:pPr marL="0" indent="0">
              <a:buNone/>
            </a:pPr>
            <a:r>
              <a:rPr lang="it-IT" b="1"/>
              <a:t>3	TERMINI E DEFINIZIONI</a:t>
            </a:r>
          </a:p>
          <a:p>
            <a:pPr marL="0" indent="0">
              <a:buNone/>
            </a:pPr>
            <a:r>
              <a:rPr lang="it-IT" b="1"/>
              <a:t>4	CONTESTO DELL'ORGANIZZAZIONE</a:t>
            </a:r>
          </a:p>
          <a:p>
            <a:pPr marL="0" indent="0">
              <a:buNone/>
            </a:pPr>
            <a:r>
              <a:rPr lang="it-IT" b="1"/>
              <a:t>4.1	Comprendere l'organizzazione e il suo contesto	</a:t>
            </a:r>
          </a:p>
          <a:p>
            <a:pPr marL="0" indent="0">
              <a:buNone/>
            </a:pPr>
            <a:r>
              <a:rPr lang="it-IT" b="1"/>
              <a:t>4.2	Comprendere le necessità e le aspettative delle parti interessate</a:t>
            </a:r>
          </a:p>
          <a:p>
            <a:pPr marL="0" indent="0">
              <a:buNone/>
            </a:pPr>
            <a:r>
              <a:rPr lang="it-IT" b="1"/>
              <a:t>4.3	Determinare il campo di applicazione del sistema di gestione 	per la sicurezza delle informazioni	</a:t>
            </a:r>
          </a:p>
          <a:p>
            <a:pPr marL="0" indent="0">
              <a:buNone/>
            </a:pPr>
            <a:r>
              <a:rPr lang="it-IT" b="1"/>
              <a:t>4.4	Sistema di gestione per la sicurezza delle informazioni</a:t>
            </a:r>
            <a:endParaRPr lang="it-IT" b="1" dirty="0"/>
          </a:p>
        </p:txBody>
      </p:sp>
    </p:spTree>
    <p:extLst>
      <p:ext uri="{BB962C8B-B14F-4D97-AF65-F5344CB8AC3E}">
        <p14:creationId xmlns:p14="http://schemas.microsoft.com/office/powerpoint/2010/main" val="269939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6" name="Rettangolo arrotondato 8">
            <a:extLst>
              <a:ext uri="{FF2B5EF4-FFF2-40B4-BE49-F238E27FC236}">
                <a16:creationId xmlns:a16="http://schemas.microsoft.com/office/drawing/2014/main" id="{A6E70C99-FAB2-4E0F-9A58-7D66C2E80726}"/>
              </a:ext>
            </a:extLst>
          </p:cNvPr>
          <p:cNvSpPr/>
          <p:nvPr/>
        </p:nvSpPr>
        <p:spPr>
          <a:xfrm>
            <a:off x="539553" y="1556792"/>
            <a:ext cx="2142554" cy="57606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5. Leadership </a:t>
            </a:r>
          </a:p>
        </p:txBody>
      </p:sp>
      <p:sp>
        <p:nvSpPr>
          <p:cNvPr id="7" name="Rettangolo 6">
            <a:extLst>
              <a:ext uri="{FF2B5EF4-FFF2-40B4-BE49-F238E27FC236}">
                <a16:creationId xmlns:a16="http://schemas.microsoft.com/office/drawing/2014/main" id="{767CE30E-39AB-45D8-94B6-10987B08C9C3}"/>
              </a:ext>
            </a:extLst>
          </p:cNvPr>
          <p:cNvSpPr/>
          <p:nvPr/>
        </p:nvSpPr>
        <p:spPr>
          <a:xfrm>
            <a:off x="539553" y="2304510"/>
            <a:ext cx="7739572" cy="4124206"/>
          </a:xfrm>
          <a:prstGeom prst="rect">
            <a:avLst/>
          </a:prstGeom>
        </p:spPr>
        <p:txBody>
          <a:bodyPr wrap="square">
            <a:spAutoFit/>
          </a:bodyPr>
          <a:lstStyle/>
          <a:p>
            <a:pPr algn="just">
              <a:spcBef>
                <a:spcPts val="600"/>
              </a:spcBef>
              <a:spcAft>
                <a:spcPts val="600"/>
              </a:spcAft>
            </a:pPr>
            <a:r>
              <a:rPr lang="it-IT" sz="1600" dirty="0"/>
              <a:t>Comprende tre sotto requisiti:</a:t>
            </a:r>
          </a:p>
          <a:p>
            <a:pPr algn="just">
              <a:spcBef>
                <a:spcPts val="600"/>
              </a:spcBef>
              <a:spcAft>
                <a:spcPts val="600"/>
              </a:spcAft>
            </a:pPr>
            <a:r>
              <a:rPr lang="it-IT" sz="1600" dirty="0"/>
              <a:t>5.1 Leadership e impegno;</a:t>
            </a:r>
          </a:p>
          <a:p>
            <a:pPr algn="just">
              <a:spcBef>
                <a:spcPts val="600"/>
              </a:spcBef>
              <a:spcAft>
                <a:spcPts val="600"/>
              </a:spcAft>
            </a:pPr>
            <a:r>
              <a:rPr lang="it-IT" sz="1600" dirty="0"/>
              <a:t>5.2 Politica;</a:t>
            </a:r>
          </a:p>
          <a:p>
            <a:pPr algn="just">
              <a:spcBef>
                <a:spcPts val="600"/>
              </a:spcBef>
              <a:spcAft>
                <a:spcPts val="600"/>
              </a:spcAft>
            </a:pPr>
            <a:r>
              <a:rPr lang="it-IT" sz="1600" dirty="0"/>
              <a:t>5.3 Ruoli, responsabilità e autorità nell’Organizzazione.</a:t>
            </a:r>
          </a:p>
          <a:p>
            <a:pPr algn="just">
              <a:spcBef>
                <a:spcPts val="600"/>
              </a:spcBef>
              <a:spcAft>
                <a:spcPts val="600"/>
              </a:spcAft>
            </a:pPr>
            <a:r>
              <a:rPr lang="it-IT" sz="1600" dirty="0"/>
              <a:t>Viene, quindi, posto maggiore enfasi al ruolo della Leadership.</a:t>
            </a:r>
          </a:p>
          <a:p>
            <a:pPr algn="just">
              <a:spcBef>
                <a:spcPts val="600"/>
              </a:spcBef>
              <a:spcAft>
                <a:spcPts val="600"/>
              </a:spcAft>
            </a:pPr>
            <a:r>
              <a:rPr lang="it-IT" sz="1600" dirty="0"/>
              <a:t>Ciò comporta che il Top Management ha ora una più rilevante responsabilità ed è maggiormente  coinvolto nel governo del sistema di gestione. </a:t>
            </a:r>
          </a:p>
          <a:p>
            <a:pPr algn="just">
              <a:spcBef>
                <a:spcPts val="600"/>
              </a:spcBef>
              <a:spcAft>
                <a:spcPts val="600"/>
              </a:spcAft>
            </a:pPr>
            <a:r>
              <a:rPr lang="it-IT" sz="1600" dirty="0"/>
              <a:t>È quindi necessario integrare i requisiti del sistema di gestione nel processi di core-business dell’Organizzazione garantendo che il sistema di gestione raggiunga i risultati attesi anche allocando le necessarie ed adeguate risorse. </a:t>
            </a:r>
          </a:p>
          <a:p>
            <a:pPr algn="just">
              <a:spcBef>
                <a:spcPts val="600"/>
              </a:spcBef>
              <a:spcAft>
                <a:spcPts val="600"/>
              </a:spcAft>
            </a:pPr>
            <a:r>
              <a:rPr lang="it-IT" sz="1600" dirty="0"/>
              <a:t>Il Top Management ha anche la responsabilità di comunicare l’importanza del sistema di gestione aumentando la consapevolezza ed il coinvolgimento di tutti i dipendenti.</a:t>
            </a:r>
          </a:p>
        </p:txBody>
      </p:sp>
      <p:sp>
        <p:nvSpPr>
          <p:cNvPr id="8" name="Rettangolo arrotondato 10">
            <a:extLst>
              <a:ext uri="{FF2B5EF4-FFF2-40B4-BE49-F238E27FC236}">
                <a16:creationId xmlns:a16="http://schemas.microsoft.com/office/drawing/2014/main" id="{B6456F33-C5B1-4DD6-A4B9-AF84092CABF4}"/>
              </a:ext>
            </a:extLst>
          </p:cNvPr>
          <p:cNvSpPr/>
          <p:nvPr/>
        </p:nvSpPr>
        <p:spPr>
          <a:xfrm>
            <a:off x="6461894" y="1556792"/>
            <a:ext cx="1817231" cy="57606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PLAN</a:t>
            </a:r>
          </a:p>
        </p:txBody>
      </p:sp>
    </p:spTree>
    <p:extLst>
      <p:ext uri="{BB962C8B-B14F-4D97-AF65-F5344CB8AC3E}">
        <p14:creationId xmlns:p14="http://schemas.microsoft.com/office/powerpoint/2010/main" val="248246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9" name="Rettangolo arrotondato 14">
            <a:extLst>
              <a:ext uri="{FF2B5EF4-FFF2-40B4-BE49-F238E27FC236}">
                <a16:creationId xmlns:a16="http://schemas.microsoft.com/office/drawing/2014/main" id="{FF1C5FF3-A17D-44CD-BD11-7458B9F5240C}"/>
              </a:ext>
            </a:extLst>
          </p:cNvPr>
          <p:cNvSpPr/>
          <p:nvPr/>
        </p:nvSpPr>
        <p:spPr>
          <a:xfrm>
            <a:off x="498329" y="1582246"/>
            <a:ext cx="1841423" cy="70988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6. Pianificazione </a:t>
            </a:r>
          </a:p>
        </p:txBody>
      </p:sp>
      <p:sp>
        <p:nvSpPr>
          <p:cNvPr id="10" name="Rettangolo 9">
            <a:extLst>
              <a:ext uri="{FF2B5EF4-FFF2-40B4-BE49-F238E27FC236}">
                <a16:creationId xmlns:a16="http://schemas.microsoft.com/office/drawing/2014/main" id="{54E12CC2-7E2B-4D2A-AF80-A45A4C93B041}"/>
              </a:ext>
            </a:extLst>
          </p:cNvPr>
          <p:cNvSpPr/>
          <p:nvPr/>
        </p:nvSpPr>
        <p:spPr>
          <a:xfrm>
            <a:off x="498329" y="2396042"/>
            <a:ext cx="7780797" cy="3724096"/>
          </a:xfrm>
          <a:prstGeom prst="rect">
            <a:avLst/>
          </a:prstGeom>
        </p:spPr>
        <p:txBody>
          <a:bodyPr wrap="square">
            <a:spAutoFit/>
          </a:bodyPr>
          <a:lstStyle/>
          <a:p>
            <a:pPr algn="just">
              <a:spcBef>
                <a:spcPts val="600"/>
              </a:spcBef>
              <a:spcAft>
                <a:spcPts val="600"/>
              </a:spcAft>
            </a:pPr>
            <a:r>
              <a:rPr lang="it-IT" sz="1600" dirty="0"/>
              <a:t>I sotto requisiti sono:</a:t>
            </a:r>
          </a:p>
          <a:p>
            <a:pPr algn="just">
              <a:spcBef>
                <a:spcPts val="600"/>
              </a:spcBef>
              <a:spcAft>
                <a:spcPts val="600"/>
              </a:spcAft>
            </a:pPr>
            <a:r>
              <a:rPr lang="it-IT" sz="1600" dirty="0"/>
              <a:t>6.1 Azioni per affrontare i rischi e opportunità;</a:t>
            </a:r>
          </a:p>
          <a:p>
            <a:pPr algn="just">
              <a:spcBef>
                <a:spcPts val="600"/>
              </a:spcBef>
              <a:spcAft>
                <a:spcPts val="600"/>
              </a:spcAft>
            </a:pPr>
            <a:r>
              <a:rPr lang="it-IT" sz="1600" dirty="0"/>
              <a:t>6.2 Obiettivi per la qualità e pianificazione per il loro raggiungimento.</a:t>
            </a:r>
          </a:p>
          <a:p>
            <a:pPr algn="just">
              <a:spcBef>
                <a:spcPts val="600"/>
              </a:spcBef>
              <a:spcAft>
                <a:spcPts val="600"/>
              </a:spcAft>
            </a:pPr>
            <a:r>
              <a:rPr lang="it-IT" sz="1600" dirty="0"/>
              <a:t>In questo capitolo si pone particolare enfasi sull’approccio al rischio il Risk Based Thinking.</a:t>
            </a:r>
          </a:p>
          <a:p>
            <a:pPr algn="just">
              <a:spcBef>
                <a:spcPts val="600"/>
              </a:spcBef>
              <a:spcAft>
                <a:spcPts val="600"/>
              </a:spcAft>
            </a:pPr>
            <a:r>
              <a:rPr lang="it-IT" sz="1600" dirty="0"/>
              <a:t>Dopo aver evidenziato rischi e opportunità nel cap. 4, diventa necessario stabilirne e pianificarne il trattamento quindi: chi, come e quando affronterà questi rischi. </a:t>
            </a:r>
          </a:p>
          <a:p>
            <a:pPr algn="just">
              <a:spcBef>
                <a:spcPts val="600"/>
              </a:spcBef>
              <a:spcAft>
                <a:spcPts val="600"/>
              </a:spcAft>
            </a:pPr>
            <a:r>
              <a:rPr lang="it-IT" sz="1600" dirty="0"/>
              <a:t>Questo approccio proattivo va a sostituire l’azione preventiva e riducendo la necessità di conseguenti azioni correttive.</a:t>
            </a:r>
          </a:p>
          <a:p>
            <a:pPr algn="just">
              <a:spcBef>
                <a:spcPts val="600"/>
              </a:spcBef>
              <a:spcAft>
                <a:spcPts val="600"/>
              </a:spcAft>
            </a:pPr>
            <a:r>
              <a:rPr lang="it-IT" sz="1600" dirty="0"/>
              <a:t>Attenzione viene posta agli obiettivi del sistema di gestione che dovrebbero essere misurabili, monitorati, comunicati, allineati alla politica della qualità e aggiornati quando necessario.</a:t>
            </a:r>
          </a:p>
        </p:txBody>
      </p:sp>
      <p:sp>
        <p:nvSpPr>
          <p:cNvPr id="11" name="Rettangolo arrotondato 16">
            <a:extLst>
              <a:ext uri="{FF2B5EF4-FFF2-40B4-BE49-F238E27FC236}">
                <a16:creationId xmlns:a16="http://schemas.microsoft.com/office/drawing/2014/main" id="{DBCD13B0-F6BE-4EAF-9092-B5A18448C5A8}"/>
              </a:ext>
            </a:extLst>
          </p:cNvPr>
          <p:cNvSpPr/>
          <p:nvPr/>
        </p:nvSpPr>
        <p:spPr>
          <a:xfrm>
            <a:off x="6437703" y="1582246"/>
            <a:ext cx="1841423" cy="709888"/>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PLAN</a:t>
            </a:r>
          </a:p>
        </p:txBody>
      </p:sp>
    </p:spTree>
    <p:extLst>
      <p:ext uri="{BB962C8B-B14F-4D97-AF65-F5344CB8AC3E}">
        <p14:creationId xmlns:p14="http://schemas.microsoft.com/office/powerpoint/2010/main" val="4172481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42</a:t>
            </a:r>
          </a:p>
        </p:txBody>
      </p:sp>
      <p:sp>
        <p:nvSpPr>
          <p:cNvPr id="3" name="Segnaposto contenuto 2"/>
          <p:cNvSpPr>
            <a:spLocks noGrp="1"/>
          </p:cNvSpPr>
          <p:nvPr>
            <p:ph idx="1"/>
          </p:nvPr>
        </p:nvSpPr>
        <p:spPr>
          <a:xfrm>
            <a:off x="628650" y="2204864"/>
            <a:ext cx="7886700" cy="3960440"/>
          </a:xfrm>
        </p:spPr>
        <p:txBody>
          <a:bodyPr>
            <a:normAutofit/>
          </a:bodyPr>
          <a:lstStyle/>
          <a:p>
            <a:pPr marL="457200" indent="-457200" algn="just">
              <a:buFont typeface="+mj-lt"/>
              <a:buAutoNum type="arabicPeriod" startAt="5"/>
            </a:pPr>
            <a:r>
              <a:rPr lang="it-IT" sz="2400" dirty="0"/>
              <a:t>La certificazione ai sensi del presente articolo è rilasciata </a:t>
            </a:r>
            <a:r>
              <a:rPr lang="it-IT" sz="2400" b="1" dirty="0"/>
              <a:t>dagli organismi di certificazione di cui all'articolo 43</a:t>
            </a:r>
            <a:r>
              <a:rPr lang="it-IT" sz="2400" dirty="0"/>
              <a:t> o dall'autorità di controllo competente in base ai criteri approvati da tale autorità di controllo competente ai sensi dell'articolo 58, paragrafo 3, o dal comitato, ai sensi dell'articolo 63. Ove i criteri siano approvati dal comitato, ciò può risultare in una certificazione comune, il sigillo europeo per la protezione dei dati.</a:t>
            </a:r>
          </a:p>
        </p:txBody>
      </p:sp>
    </p:spTree>
    <p:extLst>
      <p:ext uri="{BB962C8B-B14F-4D97-AF65-F5344CB8AC3E}">
        <p14:creationId xmlns:p14="http://schemas.microsoft.com/office/powerpoint/2010/main" val="40558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02889"/>
            <a:ext cx="7615758"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8" name="Segnaposto contenuto 7"/>
          <p:cNvSpPr>
            <a:spLocks noGrp="1"/>
          </p:cNvSpPr>
          <p:nvPr>
            <p:ph idx="1"/>
          </p:nvPr>
        </p:nvSpPr>
        <p:spPr>
          <a:xfrm>
            <a:off x="683568" y="1628800"/>
            <a:ext cx="7992888" cy="4320480"/>
          </a:xfrm>
        </p:spPr>
        <p:txBody>
          <a:bodyPr/>
          <a:lstStyle/>
          <a:p>
            <a:pPr marL="0" indent="0">
              <a:buNone/>
            </a:pPr>
            <a:r>
              <a:rPr lang="it-IT" b="1" dirty="0"/>
              <a:t>5	LEADERSHIP</a:t>
            </a:r>
          </a:p>
          <a:p>
            <a:pPr marL="0" indent="0">
              <a:buNone/>
            </a:pPr>
            <a:r>
              <a:rPr lang="it-IT" b="1" dirty="0"/>
              <a:t>5.1	Leadership e impegno	</a:t>
            </a:r>
          </a:p>
          <a:p>
            <a:pPr marL="0" indent="0">
              <a:buNone/>
            </a:pPr>
            <a:r>
              <a:rPr lang="it-IT" b="1" dirty="0"/>
              <a:t>5.2	Politica 	</a:t>
            </a:r>
          </a:p>
          <a:p>
            <a:pPr marL="0" indent="0">
              <a:buNone/>
            </a:pPr>
            <a:r>
              <a:rPr lang="it-IT" b="1" dirty="0"/>
              <a:t>5.3	Ruoli, responsabilità e autorità nell'organizzazione	</a:t>
            </a:r>
          </a:p>
          <a:p>
            <a:pPr marL="0" indent="0">
              <a:buNone/>
            </a:pPr>
            <a:endParaRPr lang="it-IT" b="1" dirty="0"/>
          </a:p>
          <a:p>
            <a:pPr marL="0" indent="0">
              <a:buNone/>
            </a:pPr>
            <a:r>
              <a:rPr lang="it-IT" b="1" dirty="0"/>
              <a:t>6	PIANIFICAZIONE</a:t>
            </a:r>
          </a:p>
          <a:p>
            <a:pPr marL="0" indent="0">
              <a:buNone/>
            </a:pPr>
            <a:r>
              <a:rPr lang="it-IT" b="1" dirty="0">
                <a:solidFill>
                  <a:srgbClr val="C00000"/>
                </a:solidFill>
              </a:rPr>
              <a:t>6.1	Azioni per affrontare rischi e opportunità</a:t>
            </a:r>
            <a:r>
              <a:rPr lang="it-IT" b="1" dirty="0"/>
              <a:t>	</a:t>
            </a:r>
          </a:p>
          <a:p>
            <a:pPr marL="0" indent="0">
              <a:buNone/>
            </a:pPr>
            <a:r>
              <a:rPr lang="it-IT" b="1" dirty="0">
                <a:solidFill>
                  <a:srgbClr val="C00000"/>
                </a:solidFill>
              </a:rPr>
              <a:t>6.2	Obiettivi per la sicurezza delle informazioni e pianificazione per 	conseguirli	</a:t>
            </a:r>
          </a:p>
        </p:txBody>
      </p:sp>
      <p:pic>
        <p:nvPicPr>
          <p:cNvPr id="3" name="Immagine 2"/>
          <p:cNvPicPr>
            <a:picLocks noChangeAspect="1"/>
          </p:cNvPicPr>
          <p:nvPr/>
        </p:nvPicPr>
        <p:blipFill>
          <a:blip r:embed="rId2"/>
          <a:stretch>
            <a:fillRect/>
          </a:stretch>
        </p:blipFill>
        <p:spPr>
          <a:xfrm>
            <a:off x="7092284" y="5013180"/>
            <a:ext cx="1697941" cy="1697941"/>
          </a:xfrm>
          <a:prstGeom prst="rect">
            <a:avLst/>
          </a:prstGeom>
        </p:spPr>
      </p:pic>
    </p:spTree>
    <p:extLst>
      <p:ext uri="{BB962C8B-B14F-4D97-AF65-F5344CB8AC3E}">
        <p14:creationId xmlns:p14="http://schemas.microsoft.com/office/powerpoint/2010/main" val="441129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6" name="Rettangolo arrotondato 8">
            <a:extLst>
              <a:ext uri="{FF2B5EF4-FFF2-40B4-BE49-F238E27FC236}">
                <a16:creationId xmlns:a16="http://schemas.microsoft.com/office/drawing/2014/main" id="{4A15F5CC-593C-4754-8210-EEC4C14D1AD8}"/>
              </a:ext>
            </a:extLst>
          </p:cNvPr>
          <p:cNvSpPr/>
          <p:nvPr/>
        </p:nvSpPr>
        <p:spPr>
          <a:xfrm>
            <a:off x="539553" y="1556792"/>
            <a:ext cx="1440159" cy="57606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7. Supporto </a:t>
            </a:r>
          </a:p>
        </p:txBody>
      </p:sp>
      <p:sp>
        <p:nvSpPr>
          <p:cNvPr id="7" name="Rettangolo 6">
            <a:extLst>
              <a:ext uri="{FF2B5EF4-FFF2-40B4-BE49-F238E27FC236}">
                <a16:creationId xmlns:a16="http://schemas.microsoft.com/office/drawing/2014/main" id="{C62C4129-A4BE-4F6C-A074-E4E05A5B8EC9}"/>
              </a:ext>
            </a:extLst>
          </p:cNvPr>
          <p:cNvSpPr/>
          <p:nvPr/>
        </p:nvSpPr>
        <p:spPr>
          <a:xfrm>
            <a:off x="539553" y="2255491"/>
            <a:ext cx="7739573" cy="4493538"/>
          </a:xfrm>
          <a:prstGeom prst="rect">
            <a:avLst/>
          </a:prstGeom>
        </p:spPr>
        <p:txBody>
          <a:bodyPr wrap="square">
            <a:spAutoFit/>
          </a:bodyPr>
          <a:lstStyle/>
          <a:p>
            <a:pPr algn="just">
              <a:spcBef>
                <a:spcPts val="600"/>
              </a:spcBef>
              <a:spcAft>
                <a:spcPts val="600"/>
              </a:spcAft>
            </a:pPr>
            <a:r>
              <a:rPr lang="it-IT" dirty="0"/>
              <a:t>Il Capitolo riporta i seguenti sotto requisiti:</a:t>
            </a:r>
          </a:p>
          <a:p>
            <a:pPr algn="just">
              <a:spcBef>
                <a:spcPts val="600"/>
              </a:spcBef>
              <a:spcAft>
                <a:spcPts val="600"/>
              </a:spcAft>
            </a:pPr>
            <a:r>
              <a:rPr lang="it-IT" dirty="0"/>
              <a:t>7.1 Risorse;</a:t>
            </a:r>
          </a:p>
          <a:p>
            <a:pPr algn="just">
              <a:spcBef>
                <a:spcPts val="600"/>
              </a:spcBef>
              <a:spcAft>
                <a:spcPts val="600"/>
              </a:spcAft>
            </a:pPr>
            <a:r>
              <a:rPr lang="it-IT" dirty="0"/>
              <a:t>7.2 Competenza;</a:t>
            </a:r>
          </a:p>
          <a:p>
            <a:pPr algn="just">
              <a:spcBef>
                <a:spcPts val="600"/>
              </a:spcBef>
              <a:spcAft>
                <a:spcPts val="600"/>
              </a:spcAft>
            </a:pPr>
            <a:r>
              <a:rPr lang="it-IT" dirty="0"/>
              <a:t>7.3 Consapevolezza;</a:t>
            </a:r>
          </a:p>
          <a:p>
            <a:pPr algn="just">
              <a:spcBef>
                <a:spcPts val="600"/>
              </a:spcBef>
              <a:spcAft>
                <a:spcPts val="600"/>
              </a:spcAft>
            </a:pPr>
            <a:r>
              <a:rPr lang="it-IT" dirty="0"/>
              <a:t>7.4 Comunicazione;</a:t>
            </a:r>
          </a:p>
          <a:p>
            <a:pPr algn="just">
              <a:spcBef>
                <a:spcPts val="600"/>
              </a:spcBef>
              <a:spcAft>
                <a:spcPts val="600"/>
              </a:spcAft>
            </a:pPr>
            <a:r>
              <a:rPr lang="it-IT" dirty="0"/>
              <a:t>7.5 Informazioni documentate. </a:t>
            </a:r>
          </a:p>
          <a:p>
            <a:pPr algn="just">
              <a:spcBef>
                <a:spcPts val="600"/>
              </a:spcBef>
              <a:spcAft>
                <a:spcPts val="600"/>
              </a:spcAft>
            </a:pPr>
            <a:r>
              <a:rPr lang="it-IT" dirty="0"/>
              <a:t>Avendo già affrontato contesto, impegno e pianificazione, l’Organizzazione dovrà occuparsi di quelle attività di supporto necessarie alla soddisfazione degli obiettivi.</a:t>
            </a:r>
          </a:p>
          <a:p>
            <a:pPr algn="just">
              <a:spcBef>
                <a:spcPts val="600"/>
              </a:spcBef>
              <a:spcAft>
                <a:spcPts val="600"/>
              </a:spcAft>
            </a:pPr>
            <a:r>
              <a:rPr lang="it-IT" dirty="0"/>
              <a:t>Questo comporta di porre attenzione alle risorse, alla comunicazione interna ed esterna, alle informazioni documentate che andranno a sostituire la documentazione e le registrazioni utilizzate in precedenza.</a:t>
            </a:r>
          </a:p>
        </p:txBody>
      </p:sp>
      <p:sp>
        <p:nvSpPr>
          <p:cNvPr id="8" name="Rettangolo arrotondato 10">
            <a:extLst>
              <a:ext uri="{FF2B5EF4-FFF2-40B4-BE49-F238E27FC236}">
                <a16:creationId xmlns:a16="http://schemas.microsoft.com/office/drawing/2014/main" id="{A22D2D2D-7663-484D-801A-CD5B1CDC6787}"/>
              </a:ext>
            </a:extLst>
          </p:cNvPr>
          <p:cNvSpPr/>
          <p:nvPr/>
        </p:nvSpPr>
        <p:spPr>
          <a:xfrm>
            <a:off x="6838967" y="1590100"/>
            <a:ext cx="1440159" cy="57606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DO</a:t>
            </a:r>
          </a:p>
        </p:txBody>
      </p:sp>
    </p:spTree>
    <p:extLst>
      <p:ext uri="{BB962C8B-B14F-4D97-AF65-F5344CB8AC3E}">
        <p14:creationId xmlns:p14="http://schemas.microsoft.com/office/powerpoint/2010/main" val="2282803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02889"/>
            <a:ext cx="7615758"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Struttura della norma ISO 27001</a:t>
            </a:r>
          </a:p>
        </p:txBody>
      </p:sp>
      <p:sp>
        <p:nvSpPr>
          <p:cNvPr id="8" name="Segnaposto contenuto 7"/>
          <p:cNvSpPr>
            <a:spLocks noGrp="1"/>
          </p:cNvSpPr>
          <p:nvPr>
            <p:ph idx="1"/>
          </p:nvPr>
        </p:nvSpPr>
        <p:spPr>
          <a:xfrm>
            <a:off x="683568" y="1628800"/>
            <a:ext cx="7992888" cy="4320480"/>
          </a:xfrm>
        </p:spPr>
        <p:txBody>
          <a:bodyPr/>
          <a:lstStyle/>
          <a:p>
            <a:pPr marL="0" indent="0">
              <a:buNone/>
            </a:pPr>
            <a:r>
              <a:rPr lang="it-IT" b="1" dirty="0"/>
              <a:t>7	SUPPORTO</a:t>
            </a:r>
          </a:p>
          <a:p>
            <a:pPr marL="0" indent="0">
              <a:buNone/>
            </a:pPr>
            <a:r>
              <a:rPr lang="it-IT" b="1" dirty="0"/>
              <a:t>7.1	Risorse	</a:t>
            </a:r>
          </a:p>
          <a:p>
            <a:pPr marL="0" indent="0">
              <a:buNone/>
            </a:pPr>
            <a:r>
              <a:rPr lang="it-IT" b="1" dirty="0"/>
              <a:t>7.2	Competenza	</a:t>
            </a:r>
          </a:p>
          <a:p>
            <a:pPr marL="0" indent="0">
              <a:buNone/>
            </a:pPr>
            <a:r>
              <a:rPr lang="it-IT" b="1" dirty="0"/>
              <a:t>7.3	Consapevolezza	</a:t>
            </a:r>
          </a:p>
          <a:p>
            <a:pPr marL="0" indent="0">
              <a:buNone/>
            </a:pPr>
            <a:r>
              <a:rPr lang="it-IT" b="1" dirty="0"/>
              <a:t>7,4	Comunicazione	</a:t>
            </a:r>
          </a:p>
          <a:p>
            <a:pPr marL="0" indent="0">
              <a:buNone/>
            </a:pPr>
            <a:r>
              <a:rPr lang="it-IT" b="1" dirty="0"/>
              <a:t>7.5	Informazioni documentate</a:t>
            </a:r>
          </a:p>
        </p:txBody>
      </p:sp>
      <p:pic>
        <p:nvPicPr>
          <p:cNvPr id="3" name="Immagine 2"/>
          <p:cNvPicPr>
            <a:picLocks noChangeAspect="1"/>
          </p:cNvPicPr>
          <p:nvPr/>
        </p:nvPicPr>
        <p:blipFill>
          <a:blip r:embed="rId2"/>
          <a:stretch>
            <a:fillRect/>
          </a:stretch>
        </p:blipFill>
        <p:spPr>
          <a:xfrm>
            <a:off x="5940156" y="1602223"/>
            <a:ext cx="1993565" cy="1993565"/>
          </a:xfrm>
          <a:prstGeom prst="rect">
            <a:avLst/>
          </a:prstGeom>
        </p:spPr>
      </p:pic>
      <p:pic>
        <p:nvPicPr>
          <p:cNvPr id="4" name="Immagine 3"/>
          <p:cNvPicPr>
            <a:picLocks noChangeAspect="1"/>
          </p:cNvPicPr>
          <p:nvPr/>
        </p:nvPicPr>
        <p:blipFill>
          <a:blip r:embed="rId3"/>
          <a:stretch>
            <a:fillRect/>
          </a:stretch>
        </p:blipFill>
        <p:spPr>
          <a:xfrm>
            <a:off x="5824321" y="4447761"/>
            <a:ext cx="2225233" cy="1487553"/>
          </a:xfrm>
          <a:prstGeom prst="rect">
            <a:avLst/>
          </a:prstGeom>
        </p:spPr>
      </p:pic>
    </p:spTree>
    <p:extLst>
      <p:ext uri="{BB962C8B-B14F-4D97-AF65-F5344CB8AC3E}">
        <p14:creationId xmlns:p14="http://schemas.microsoft.com/office/powerpoint/2010/main" val="4059131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9" name="Rettangolo arrotondato 11">
            <a:extLst>
              <a:ext uri="{FF2B5EF4-FFF2-40B4-BE49-F238E27FC236}">
                <a16:creationId xmlns:a16="http://schemas.microsoft.com/office/drawing/2014/main" id="{EF4EF076-124D-4273-BEF4-A7BE27F5F608}"/>
              </a:ext>
            </a:extLst>
          </p:cNvPr>
          <p:cNvSpPr/>
          <p:nvPr/>
        </p:nvSpPr>
        <p:spPr>
          <a:xfrm>
            <a:off x="539553" y="1556792"/>
            <a:ext cx="2232248" cy="70988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8. Attività operative </a:t>
            </a:r>
          </a:p>
        </p:txBody>
      </p:sp>
      <p:sp>
        <p:nvSpPr>
          <p:cNvPr id="10" name="Rettangolo 9">
            <a:extLst>
              <a:ext uri="{FF2B5EF4-FFF2-40B4-BE49-F238E27FC236}">
                <a16:creationId xmlns:a16="http://schemas.microsoft.com/office/drawing/2014/main" id="{1C126F5E-1CBF-4985-913E-26F56046AE69}"/>
              </a:ext>
            </a:extLst>
          </p:cNvPr>
          <p:cNvSpPr/>
          <p:nvPr/>
        </p:nvSpPr>
        <p:spPr>
          <a:xfrm>
            <a:off x="539552" y="2837682"/>
            <a:ext cx="7739574" cy="2062103"/>
          </a:xfrm>
          <a:prstGeom prst="rect">
            <a:avLst/>
          </a:prstGeom>
        </p:spPr>
        <p:txBody>
          <a:bodyPr wrap="square">
            <a:spAutoFit/>
          </a:bodyPr>
          <a:lstStyle/>
          <a:p>
            <a:pPr algn="just">
              <a:spcBef>
                <a:spcPts val="600"/>
              </a:spcBef>
              <a:spcAft>
                <a:spcPts val="600"/>
              </a:spcAft>
            </a:pPr>
            <a:r>
              <a:rPr lang="it-IT" dirty="0"/>
              <a:t>Ha un sub requisito:</a:t>
            </a:r>
          </a:p>
          <a:p>
            <a:pPr algn="just">
              <a:spcBef>
                <a:spcPts val="600"/>
              </a:spcBef>
              <a:spcAft>
                <a:spcPts val="600"/>
              </a:spcAft>
            </a:pPr>
            <a:r>
              <a:rPr lang="it-IT" dirty="0"/>
              <a:t>8.1 Pianificazione e Controllo operativi.</a:t>
            </a:r>
          </a:p>
          <a:p>
            <a:pPr algn="just">
              <a:spcBef>
                <a:spcPts val="600"/>
              </a:spcBef>
              <a:spcAft>
                <a:spcPts val="600"/>
              </a:spcAft>
            </a:pPr>
            <a:r>
              <a:rPr lang="it-IT" dirty="0"/>
              <a:t>La maggior parte dei requisiti del sistema di gestione viene trattato all’interno di questo singolo requisito che copre sia i processi interni che quelli esterni anche in outsourcing includendo criteri adeguati per il controllo degli stessi ed anche metodi per la gestione dei cambiamenti sia quelli pianificati che quelli inattesi.</a:t>
            </a:r>
          </a:p>
        </p:txBody>
      </p:sp>
      <p:sp>
        <p:nvSpPr>
          <p:cNvPr id="11" name="Rettangolo arrotondato 13">
            <a:extLst>
              <a:ext uri="{FF2B5EF4-FFF2-40B4-BE49-F238E27FC236}">
                <a16:creationId xmlns:a16="http://schemas.microsoft.com/office/drawing/2014/main" id="{D3FE4514-B999-4BDF-AD08-90928D4613A7}"/>
              </a:ext>
            </a:extLst>
          </p:cNvPr>
          <p:cNvSpPr/>
          <p:nvPr/>
        </p:nvSpPr>
        <p:spPr>
          <a:xfrm>
            <a:off x="6516216" y="1536575"/>
            <a:ext cx="1779138" cy="709888"/>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DO</a:t>
            </a:r>
          </a:p>
        </p:txBody>
      </p:sp>
    </p:spTree>
    <p:extLst>
      <p:ext uri="{BB962C8B-B14F-4D97-AF65-F5344CB8AC3E}">
        <p14:creationId xmlns:p14="http://schemas.microsoft.com/office/powerpoint/2010/main" val="100203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02889"/>
            <a:ext cx="7615758"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Struttura della norma ISO 27001</a:t>
            </a:r>
          </a:p>
        </p:txBody>
      </p:sp>
      <p:sp>
        <p:nvSpPr>
          <p:cNvPr id="8" name="Segnaposto contenuto 7"/>
          <p:cNvSpPr>
            <a:spLocks noGrp="1"/>
          </p:cNvSpPr>
          <p:nvPr>
            <p:ph idx="1"/>
          </p:nvPr>
        </p:nvSpPr>
        <p:spPr>
          <a:xfrm>
            <a:off x="683568" y="1628800"/>
            <a:ext cx="7992888" cy="4320480"/>
          </a:xfrm>
        </p:spPr>
        <p:txBody>
          <a:bodyPr/>
          <a:lstStyle/>
          <a:p>
            <a:pPr marL="0" indent="0">
              <a:buNone/>
            </a:pPr>
            <a:r>
              <a:rPr lang="it-IT" b="1" dirty="0">
                <a:solidFill>
                  <a:srgbClr val="C00000"/>
                </a:solidFill>
              </a:rPr>
              <a:t>8	ATTIVITÀ OPERATIVE</a:t>
            </a:r>
          </a:p>
          <a:p>
            <a:pPr marL="0" indent="0">
              <a:buNone/>
            </a:pPr>
            <a:r>
              <a:rPr lang="it-IT" b="1" dirty="0">
                <a:solidFill>
                  <a:srgbClr val="C00000"/>
                </a:solidFill>
              </a:rPr>
              <a:t>8.1	Pianificazione e controllo operativi	</a:t>
            </a:r>
          </a:p>
          <a:p>
            <a:pPr marL="0" indent="0">
              <a:buNone/>
            </a:pPr>
            <a:r>
              <a:rPr lang="it-IT" b="1" dirty="0">
                <a:solidFill>
                  <a:srgbClr val="C00000"/>
                </a:solidFill>
              </a:rPr>
              <a:t>8.2	Valutazione del rischio relativo alla sicurezza delle informazioni	</a:t>
            </a:r>
          </a:p>
          <a:p>
            <a:pPr marL="0" indent="0">
              <a:buNone/>
            </a:pPr>
            <a:r>
              <a:rPr lang="it-IT" b="1" dirty="0">
                <a:solidFill>
                  <a:srgbClr val="C00000"/>
                </a:solidFill>
              </a:rPr>
              <a:t>8.3	Trattamento del rischio relativo alla sicurezza delle informazioni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4" y="4005064"/>
            <a:ext cx="2828925" cy="1676400"/>
          </a:xfrm>
          <a:prstGeom prst="rect">
            <a:avLst/>
          </a:prstGeom>
        </p:spPr>
      </p:pic>
    </p:spTree>
    <p:extLst>
      <p:ext uri="{BB962C8B-B14F-4D97-AF65-F5344CB8AC3E}">
        <p14:creationId xmlns:p14="http://schemas.microsoft.com/office/powerpoint/2010/main" val="287365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6" name="Rettangolo arrotondato 8">
            <a:extLst>
              <a:ext uri="{FF2B5EF4-FFF2-40B4-BE49-F238E27FC236}">
                <a16:creationId xmlns:a16="http://schemas.microsoft.com/office/drawing/2014/main" id="{7B84A715-8909-4637-A6D5-278CC2F532DF}"/>
              </a:ext>
            </a:extLst>
          </p:cNvPr>
          <p:cNvSpPr/>
          <p:nvPr/>
        </p:nvSpPr>
        <p:spPr>
          <a:xfrm>
            <a:off x="539553" y="1628800"/>
            <a:ext cx="3312368" cy="93610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9. Valutazione delle prestazioni</a:t>
            </a:r>
          </a:p>
        </p:txBody>
      </p:sp>
      <p:sp>
        <p:nvSpPr>
          <p:cNvPr id="7" name="Rettangolo 6">
            <a:extLst>
              <a:ext uri="{FF2B5EF4-FFF2-40B4-BE49-F238E27FC236}">
                <a16:creationId xmlns:a16="http://schemas.microsoft.com/office/drawing/2014/main" id="{FDEFD280-E338-4CA0-B231-51F62A8A07E9}"/>
              </a:ext>
            </a:extLst>
          </p:cNvPr>
          <p:cNvSpPr/>
          <p:nvPr/>
        </p:nvSpPr>
        <p:spPr>
          <a:xfrm>
            <a:off x="539552" y="2708921"/>
            <a:ext cx="7763771" cy="4062651"/>
          </a:xfrm>
          <a:prstGeom prst="rect">
            <a:avLst/>
          </a:prstGeom>
        </p:spPr>
        <p:txBody>
          <a:bodyPr wrap="square">
            <a:spAutoFit/>
          </a:bodyPr>
          <a:lstStyle/>
          <a:p>
            <a:pPr algn="just">
              <a:spcBef>
                <a:spcPts val="600"/>
              </a:spcBef>
              <a:spcAft>
                <a:spcPts val="600"/>
              </a:spcAft>
            </a:pPr>
            <a:r>
              <a:rPr lang="it-IT" dirty="0"/>
              <a:t>Abbiamo tre sotto requisiti:</a:t>
            </a:r>
          </a:p>
          <a:p>
            <a:pPr algn="just">
              <a:spcBef>
                <a:spcPts val="600"/>
              </a:spcBef>
              <a:spcAft>
                <a:spcPts val="600"/>
              </a:spcAft>
            </a:pPr>
            <a:r>
              <a:rPr lang="it-IT" dirty="0"/>
              <a:t>9.1 Monitoraggio, misurazione, analisi e valutazione;</a:t>
            </a:r>
          </a:p>
          <a:p>
            <a:pPr algn="just">
              <a:spcBef>
                <a:spcPts val="600"/>
              </a:spcBef>
              <a:spcAft>
                <a:spcPts val="600"/>
              </a:spcAft>
            </a:pPr>
            <a:r>
              <a:rPr lang="it-IT" dirty="0"/>
              <a:t>9.2 Audit interni;</a:t>
            </a:r>
          </a:p>
          <a:p>
            <a:pPr algn="just">
              <a:spcBef>
                <a:spcPts val="600"/>
              </a:spcBef>
              <a:spcAft>
                <a:spcPts val="600"/>
              </a:spcAft>
            </a:pPr>
            <a:r>
              <a:rPr lang="it-IT" dirty="0"/>
              <a:t>9.3 Riesame di direzione;</a:t>
            </a:r>
          </a:p>
          <a:p>
            <a:pPr algn="just">
              <a:spcBef>
                <a:spcPts val="600"/>
              </a:spcBef>
              <a:spcAft>
                <a:spcPts val="600"/>
              </a:spcAft>
            </a:pPr>
            <a:r>
              <a:rPr lang="it-IT" dirty="0"/>
              <a:t>Qui si deve determinare cosa, come e quando le azioni intraprese devono essere monitorate, misurate, analizzate e valutate.</a:t>
            </a:r>
          </a:p>
          <a:p>
            <a:pPr algn="just">
              <a:spcBef>
                <a:spcPts val="600"/>
              </a:spcBef>
              <a:spcAft>
                <a:spcPts val="600"/>
              </a:spcAft>
            </a:pPr>
            <a:r>
              <a:rPr lang="it-IT" dirty="0"/>
              <a:t>L’</a:t>
            </a:r>
            <a:r>
              <a:rPr lang="it-IT" dirty="0" err="1"/>
              <a:t>audit</a:t>
            </a:r>
            <a:r>
              <a:rPr lang="it-IT" dirty="0"/>
              <a:t> interno rappresenta quindi una parte importante di questo processo per garantire la conformità del sistema di gestione ai requisiti dell’Organizzazione e della norma  che questo sia adeguatamente implementato e mantenuto. </a:t>
            </a:r>
          </a:p>
          <a:p>
            <a:pPr algn="just">
              <a:spcBef>
                <a:spcPts val="600"/>
              </a:spcBef>
              <a:spcAft>
                <a:spcPts val="600"/>
              </a:spcAft>
            </a:pPr>
            <a:r>
              <a:rPr lang="it-IT" dirty="0"/>
              <a:t>Il riesame di direzione andrà poi ad effettuare la valutazione del fatto che il sistema di gestione sia adatto, adeguato ed efficace.</a:t>
            </a:r>
          </a:p>
        </p:txBody>
      </p:sp>
      <p:sp>
        <p:nvSpPr>
          <p:cNvPr id="8" name="Rettangolo arrotondato 10">
            <a:extLst>
              <a:ext uri="{FF2B5EF4-FFF2-40B4-BE49-F238E27FC236}">
                <a16:creationId xmlns:a16="http://schemas.microsoft.com/office/drawing/2014/main" id="{9BF98226-925E-42D1-AB48-005F3F77897D}"/>
              </a:ext>
            </a:extLst>
          </p:cNvPr>
          <p:cNvSpPr/>
          <p:nvPr/>
        </p:nvSpPr>
        <p:spPr>
          <a:xfrm>
            <a:off x="6732240" y="1628800"/>
            <a:ext cx="1571083" cy="93610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CHECK</a:t>
            </a:r>
          </a:p>
        </p:txBody>
      </p:sp>
    </p:spTree>
    <p:extLst>
      <p:ext uri="{BB962C8B-B14F-4D97-AF65-F5344CB8AC3E}">
        <p14:creationId xmlns:p14="http://schemas.microsoft.com/office/powerpoint/2010/main" val="1598563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9" name="Rettangolo arrotondato 11">
            <a:extLst>
              <a:ext uri="{FF2B5EF4-FFF2-40B4-BE49-F238E27FC236}">
                <a16:creationId xmlns:a16="http://schemas.microsoft.com/office/drawing/2014/main" id="{0ED6F65E-FE46-4C6C-81D7-061E8B30FB13}"/>
              </a:ext>
            </a:extLst>
          </p:cNvPr>
          <p:cNvSpPr/>
          <p:nvPr/>
        </p:nvSpPr>
        <p:spPr>
          <a:xfrm>
            <a:off x="539553" y="1556792"/>
            <a:ext cx="2232248" cy="93610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10. Miglioramento</a:t>
            </a:r>
          </a:p>
        </p:txBody>
      </p:sp>
      <p:sp>
        <p:nvSpPr>
          <p:cNvPr id="10" name="Rettangolo 9">
            <a:extLst>
              <a:ext uri="{FF2B5EF4-FFF2-40B4-BE49-F238E27FC236}">
                <a16:creationId xmlns:a16="http://schemas.microsoft.com/office/drawing/2014/main" id="{64D42027-7E3D-476E-B04A-0F70FD3BDD8C}"/>
              </a:ext>
            </a:extLst>
          </p:cNvPr>
          <p:cNvSpPr/>
          <p:nvPr/>
        </p:nvSpPr>
        <p:spPr>
          <a:xfrm>
            <a:off x="539553" y="2642305"/>
            <a:ext cx="7739573" cy="4185761"/>
          </a:xfrm>
          <a:prstGeom prst="rect">
            <a:avLst/>
          </a:prstGeom>
        </p:spPr>
        <p:txBody>
          <a:bodyPr wrap="square">
            <a:spAutoFit/>
          </a:bodyPr>
          <a:lstStyle/>
          <a:p>
            <a:pPr algn="just">
              <a:spcBef>
                <a:spcPts val="600"/>
              </a:spcBef>
              <a:spcAft>
                <a:spcPts val="600"/>
              </a:spcAft>
            </a:pPr>
            <a:r>
              <a:rPr lang="it-IT" dirty="0"/>
              <a:t>Sono due i sotto requisiti:</a:t>
            </a:r>
          </a:p>
          <a:p>
            <a:pPr algn="just">
              <a:spcBef>
                <a:spcPts val="600"/>
              </a:spcBef>
              <a:spcAft>
                <a:spcPts val="600"/>
              </a:spcAft>
            </a:pPr>
            <a:r>
              <a:rPr lang="en-US" dirty="0"/>
              <a:t>10.1 Non conformità e </a:t>
            </a:r>
            <a:r>
              <a:rPr lang="it-IT" dirty="0"/>
              <a:t>azioni</a:t>
            </a:r>
            <a:r>
              <a:rPr lang="en-US" dirty="0"/>
              <a:t> </a:t>
            </a:r>
            <a:r>
              <a:rPr lang="it-IT" dirty="0"/>
              <a:t>correttive</a:t>
            </a:r>
            <a:r>
              <a:rPr lang="en-US" dirty="0"/>
              <a:t>;</a:t>
            </a:r>
          </a:p>
          <a:p>
            <a:pPr algn="just">
              <a:spcBef>
                <a:spcPts val="600"/>
              </a:spcBef>
              <a:spcAft>
                <a:spcPts val="600"/>
              </a:spcAft>
            </a:pPr>
            <a:r>
              <a:rPr lang="it-IT" dirty="0"/>
              <a:t>10.2 Miglioramento continuo;</a:t>
            </a:r>
          </a:p>
          <a:p>
            <a:pPr algn="just">
              <a:spcBef>
                <a:spcPts val="600"/>
              </a:spcBef>
              <a:spcAft>
                <a:spcPts val="600"/>
              </a:spcAft>
            </a:pPr>
            <a:r>
              <a:rPr lang="it-IT" dirty="0"/>
              <a:t>Si va quindi ad esaminare le modalità di gestione delle non conformità e delle azioni correttive.</a:t>
            </a:r>
          </a:p>
          <a:p>
            <a:pPr algn="just">
              <a:spcBef>
                <a:spcPts val="600"/>
              </a:spcBef>
              <a:spcAft>
                <a:spcPts val="600"/>
              </a:spcAft>
            </a:pPr>
            <a:r>
              <a:rPr lang="it-IT" dirty="0"/>
              <a:t>Tenendo conto che durante l’attività dell’Organizzazione il contesto ed il mondo del lavoro sono in continua evoluzione talvolta non tutto può andare secondo i piani. </a:t>
            </a:r>
          </a:p>
          <a:p>
            <a:pPr algn="just">
              <a:spcBef>
                <a:spcPts val="600"/>
              </a:spcBef>
              <a:spcAft>
                <a:spcPts val="600"/>
              </a:spcAft>
            </a:pPr>
            <a:r>
              <a:rPr lang="it-IT" dirty="0"/>
              <a:t>Andremo quindi ad esaminare i criteri ed i metodi adottati per affrontare e neutralizzare sia i rischi che le non conformità attraverso le azioni correttive intraprese nonché le strategie e le tecniche di miglioramento su base continuativa del sistema di gestione implementate.</a:t>
            </a:r>
          </a:p>
        </p:txBody>
      </p:sp>
      <p:sp>
        <p:nvSpPr>
          <p:cNvPr id="11" name="Rettangolo arrotondato 13">
            <a:extLst>
              <a:ext uri="{FF2B5EF4-FFF2-40B4-BE49-F238E27FC236}">
                <a16:creationId xmlns:a16="http://schemas.microsoft.com/office/drawing/2014/main" id="{ABEC4BEB-BB6A-47AE-A9DE-C44366129017}"/>
              </a:ext>
            </a:extLst>
          </p:cNvPr>
          <p:cNvSpPr/>
          <p:nvPr/>
        </p:nvSpPr>
        <p:spPr>
          <a:xfrm>
            <a:off x="6948264" y="1523323"/>
            <a:ext cx="1330862" cy="93610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ACT</a:t>
            </a:r>
          </a:p>
        </p:txBody>
      </p:sp>
    </p:spTree>
    <p:extLst>
      <p:ext uri="{BB962C8B-B14F-4D97-AF65-F5344CB8AC3E}">
        <p14:creationId xmlns:p14="http://schemas.microsoft.com/office/powerpoint/2010/main" val="969041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02889"/>
            <a:ext cx="7615758"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rPr>
              <a:t>Struttura della norma ISO 27001</a:t>
            </a:r>
          </a:p>
        </p:txBody>
      </p:sp>
      <p:sp>
        <p:nvSpPr>
          <p:cNvPr id="8" name="Segnaposto contenuto 7"/>
          <p:cNvSpPr>
            <a:spLocks noGrp="1"/>
          </p:cNvSpPr>
          <p:nvPr>
            <p:ph idx="1"/>
          </p:nvPr>
        </p:nvSpPr>
        <p:spPr>
          <a:xfrm>
            <a:off x="683568" y="1628800"/>
            <a:ext cx="7992888" cy="4320480"/>
          </a:xfrm>
        </p:spPr>
        <p:txBody>
          <a:bodyPr/>
          <a:lstStyle/>
          <a:p>
            <a:pPr marL="0" indent="0">
              <a:buNone/>
            </a:pPr>
            <a:r>
              <a:rPr lang="it-IT" b="1" dirty="0"/>
              <a:t>9	VALUTAZIONE DELLE PRESTAZIONI</a:t>
            </a:r>
          </a:p>
          <a:p>
            <a:pPr marL="0" indent="0">
              <a:buNone/>
            </a:pPr>
            <a:r>
              <a:rPr lang="it-IT" b="1" dirty="0"/>
              <a:t>9.1	Monitoraggio, misurazione, analisi e valutazione	</a:t>
            </a:r>
          </a:p>
          <a:p>
            <a:pPr marL="0" indent="0">
              <a:buNone/>
            </a:pPr>
            <a:r>
              <a:rPr lang="it-IT" b="1" dirty="0"/>
              <a:t>9.2	Audit interno	</a:t>
            </a:r>
          </a:p>
          <a:p>
            <a:pPr marL="0" indent="0">
              <a:buNone/>
            </a:pPr>
            <a:r>
              <a:rPr lang="it-IT" b="1" dirty="0"/>
              <a:t>9.3	Riesame di direzione	</a:t>
            </a:r>
          </a:p>
          <a:p>
            <a:pPr marL="0" indent="0">
              <a:buNone/>
            </a:pPr>
            <a:r>
              <a:rPr lang="it-IT" b="1" dirty="0"/>
              <a:t>10	MIGLIORAMENTO</a:t>
            </a:r>
          </a:p>
          <a:p>
            <a:pPr marL="0" indent="0">
              <a:buNone/>
            </a:pPr>
            <a:r>
              <a:rPr lang="it-IT" b="1" dirty="0"/>
              <a:t>10.1	Non conformità e azioni correttive	</a:t>
            </a:r>
          </a:p>
          <a:p>
            <a:pPr marL="0" indent="0">
              <a:buNone/>
            </a:pPr>
            <a:r>
              <a:rPr lang="it-IT" b="1" dirty="0"/>
              <a:t>10.2	Miglioramento continuo	</a:t>
            </a:r>
          </a:p>
          <a:p>
            <a:pPr marL="0" indent="0">
              <a:buNone/>
            </a:pPr>
            <a:r>
              <a:rPr lang="it-IT" b="1" dirty="0"/>
              <a:t>APPENDICE (normativa)	A - OBIETTIVI DI CONTROLLO E CONTROLLI DI RIFERIMENTO</a:t>
            </a:r>
          </a:p>
          <a:p>
            <a:pPr marL="0" indent="0">
              <a:buNone/>
            </a:pPr>
            <a:r>
              <a:rPr lang="it-IT" b="1" dirty="0"/>
              <a:t>Obiettivi di controllo e controlli	</a:t>
            </a:r>
          </a:p>
          <a:p>
            <a:pPr marL="0" indent="0">
              <a:buNone/>
            </a:pPr>
            <a:endParaRPr lang="it-IT" b="1" dirty="0"/>
          </a:p>
        </p:txBody>
      </p:sp>
      <p:sp>
        <p:nvSpPr>
          <p:cNvPr id="3" name="Freccia a sinistra 2"/>
          <p:cNvSpPr/>
          <p:nvPr/>
        </p:nvSpPr>
        <p:spPr>
          <a:xfrm>
            <a:off x="4411816" y="4869160"/>
            <a:ext cx="1872208"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ISO 27002</a:t>
            </a:r>
          </a:p>
        </p:txBody>
      </p:sp>
    </p:spTree>
    <p:extLst>
      <p:ext uri="{BB962C8B-B14F-4D97-AF65-F5344CB8AC3E}">
        <p14:creationId xmlns:p14="http://schemas.microsoft.com/office/powerpoint/2010/main" val="1715029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40772"/>
            <a:ext cx="7886700" cy="72008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ea typeface="+mj-ea"/>
                <a:cs typeface="+mj-cs"/>
              </a:rPr>
              <a:t>8. Attività operative</a:t>
            </a:r>
          </a:p>
        </p:txBody>
      </p:sp>
      <p:sp>
        <p:nvSpPr>
          <p:cNvPr id="3" name="Segnaposto contenuto 2"/>
          <p:cNvSpPr>
            <a:spLocks noGrp="1"/>
          </p:cNvSpPr>
          <p:nvPr>
            <p:ph idx="1"/>
          </p:nvPr>
        </p:nvSpPr>
        <p:spPr>
          <a:xfrm>
            <a:off x="628650" y="2564908"/>
            <a:ext cx="7886700" cy="3396035"/>
          </a:xfrm>
        </p:spPr>
        <p:txBody>
          <a:bodyPr/>
          <a:lstStyle/>
          <a:p>
            <a:pPr marL="0" indent="0">
              <a:buNone/>
            </a:pPr>
            <a:r>
              <a:rPr lang="it-IT" b="1" dirty="0"/>
              <a:t>8.1</a:t>
            </a:r>
            <a:r>
              <a:rPr lang="it-IT" dirty="0"/>
              <a:t>	</a:t>
            </a:r>
            <a:r>
              <a:rPr lang="it-IT" b="1" dirty="0"/>
              <a:t>Pianificazione e controllo operativi</a:t>
            </a:r>
          </a:p>
          <a:p>
            <a:pPr algn="just"/>
            <a:r>
              <a:rPr lang="it-IT" dirty="0"/>
              <a:t>L'organizzazione deve pianificare, attuare e tenere sotto controllo i processi necessari per soddisfare i requisiti di sicurezza delle informazioni e per mettere in atto le azioni determinate al punto 6.1. L’organizzazione deve anche attuare i piani per conseguire gli obiettivi per la sicurezza delle informazioni determinati al punto 6.2.</a:t>
            </a:r>
          </a:p>
        </p:txBody>
      </p:sp>
    </p:spTree>
    <p:extLst>
      <p:ext uri="{BB962C8B-B14F-4D97-AF65-F5344CB8AC3E}">
        <p14:creationId xmlns:p14="http://schemas.microsoft.com/office/powerpoint/2010/main" val="3958524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7377" y="1340772"/>
            <a:ext cx="7886700" cy="64807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ea typeface="+mj-ea"/>
                <a:cs typeface="+mj-cs"/>
              </a:rPr>
              <a:t>8. Attività operative</a:t>
            </a:r>
          </a:p>
        </p:txBody>
      </p:sp>
      <p:sp>
        <p:nvSpPr>
          <p:cNvPr id="3" name="Segnaposto contenuto 2"/>
          <p:cNvSpPr>
            <a:spLocks noGrp="1"/>
          </p:cNvSpPr>
          <p:nvPr>
            <p:ph idx="1"/>
          </p:nvPr>
        </p:nvSpPr>
        <p:spPr>
          <a:xfrm>
            <a:off x="637377" y="2420892"/>
            <a:ext cx="7886700" cy="3396035"/>
          </a:xfrm>
        </p:spPr>
        <p:txBody>
          <a:bodyPr/>
          <a:lstStyle/>
          <a:p>
            <a:pPr algn="just"/>
            <a:r>
              <a:rPr lang="it-IT" dirty="0"/>
              <a:t>L'organizzazione deve le conservare informazioni documentate nella misura necessaria ad avere fiducia che i processi siano stati eseguiti come pianificato.</a:t>
            </a:r>
          </a:p>
          <a:p>
            <a:pPr algn="just"/>
            <a:r>
              <a:rPr lang="it-IT" dirty="0"/>
              <a:t>L'organizzazione deve tenere sotto controllo le modifiche pianificate e riesaminare le conseguenze dei cambiamenti involontari, intraprendendo azioni per mitigare qualunque effetto negativo, per quanto necessario.</a:t>
            </a:r>
          </a:p>
          <a:p>
            <a:pPr algn="just"/>
            <a:r>
              <a:rPr lang="it-IT" dirty="0"/>
              <a:t>L'organizzazione deve assicurare che i processi affidati all'esterno siano determinati e tenuti sotto controllo.</a:t>
            </a:r>
          </a:p>
          <a:p>
            <a:pPr marL="0" indent="0" algn="just">
              <a:buNone/>
            </a:pPr>
            <a:endParaRPr lang="it-IT" dirty="0"/>
          </a:p>
        </p:txBody>
      </p:sp>
    </p:spTree>
    <p:extLst>
      <p:ext uri="{BB962C8B-B14F-4D97-AF65-F5344CB8AC3E}">
        <p14:creationId xmlns:p14="http://schemas.microsoft.com/office/powerpoint/2010/main" val="3644504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42</a:t>
            </a:r>
          </a:p>
        </p:txBody>
      </p:sp>
      <p:sp>
        <p:nvSpPr>
          <p:cNvPr id="3" name="Segnaposto contenuto 2"/>
          <p:cNvSpPr>
            <a:spLocks noGrp="1"/>
          </p:cNvSpPr>
          <p:nvPr>
            <p:ph idx="1"/>
          </p:nvPr>
        </p:nvSpPr>
        <p:spPr>
          <a:xfrm>
            <a:off x="628650" y="2204864"/>
            <a:ext cx="7886700" cy="3960440"/>
          </a:xfrm>
        </p:spPr>
        <p:txBody>
          <a:bodyPr>
            <a:normAutofit/>
          </a:bodyPr>
          <a:lstStyle/>
          <a:p>
            <a:pPr marL="457200" indent="-457200" algn="just">
              <a:lnSpc>
                <a:spcPct val="100000"/>
              </a:lnSpc>
              <a:buFont typeface="+mj-lt"/>
              <a:buAutoNum type="arabicPeriod" startAt="6"/>
            </a:pPr>
            <a:r>
              <a:rPr lang="it-IT" sz="2400" dirty="0"/>
              <a:t>Il titolare del trattamento o il responsabile del trattamento che sottopone il trattamento effettuato al meccanismo di certificazione </a:t>
            </a:r>
            <a:r>
              <a:rPr lang="it-IT" sz="2400" b="1" dirty="0"/>
              <a:t>fornisce all'organismo di certificazione di cui all'articolo 43</a:t>
            </a:r>
            <a:r>
              <a:rPr lang="it-IT" sz="2400" dirty="0"/>
              <a:t> o, ove applicabile, all'autorità di controllo competente </a:t>
            </a:r>
            <a:r>
              <a:rPr lang="it-IT" sz="2400" b="1" dirty="0"/>
              <a:t>tutte le informazioni e l'accesso alle attività di trattamento necessarie a espletare la procedura di certificazione</a:t>
            </a:r>
            <a:r>
              <a:rPr lang="it-IT" sz="2400" dirty="0"/>
              <a:t>.</a:t>
            </a:r>
          </a:p>
          <a:p>
            <a:pPr marL="0" indent="0" algn="just">
              <a:lnSpc>
                <a:spcPct val="100000"/>
              </a:lnSpc>
              <a:buNone/>
            </a:pPr>
            <a:endParaRPr lang="it-IT" sz="2400" dirty="0"/>
          </a:p>
        </p:txBody>
      </p:sp>
    </p:spTree>
    <p:extLst>
      <p:ext uri="{BB962C8B-B14F-4D97-AF65-F5344CB8AC3E}">
        <p14:creationId xmlns:p14="http://schemas.microsoft.com/office/powerpoint/2010/main" val="40558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p:nvPr>
        </p:nvSpPr>
        <p:spPr>
          <a:xfrm>
            <a:off x="648084" y="1268760"/>
            <a:ext cx="7886700" cy="93503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ea typeface="+mj-ea"/>
                <a:cs typeface="+mj-cs"/>
              </a:rPr>
              <a:t>8. Attività operative</a:t>
            </a:r>
          </a:p>
        </p:txBody>
      </p:sp>
      <p:sp>
        <p:nvSpPr>
          <p:cNvPr id="3" name="Segnaposto contenuto 2"/>
          <p:cNvSpPr>
            <a:spLocks noGrp="1"/>
          </p:cNvSpPr>
          <p:nvPr>
            <p:ph idx="1"/>
          </p:nvPr>
        </p:nvSpPr>
        <p:spPr>
          <a:xfrm>
            <a:off x="648084" y="2420892"/>
            <a:ext cx="7886700" cy="3396035"/>
          </a:xfrm>
        </p:spPr>
        <p:txBody>
          <a:bodyPr/>
          <a:lstStyle/>
          <a:p>
            <a:pPr marL="0" indent="0" algn="just">
              <a:buNone/>
            </a:pPr>
            <a:r>
              <a:rPr lang="it-IT" b="1" dirty="0"/>
              <a:t>8.2	Valutazione del rischio relativo alla sicurezza delle informazioni</a:t>
            </a:r>
          </a:p>
          <a:p>
            <a:pPr algn="just"/>
            <a:r>
              <a:rPr lang="it-IT" dirty="0"/>
              <a:t>L'organizzazione deve effettuare le valutazioni del rischio relativo alla sicurezza delle informazioni a intervalli pianificati o quando sono proposti o si verificano cambiamenti significativi, considerando i criteri stabiliti al punto 6.1.2 a).</a:t>
            </a:r>
          </a:p>
          <a:p>
            <a:pPr algn="just"/>
            <a:r>
              <a:rPr lang="it-IT" dirty="0"/>
              <a:t>L’organizzazione deve conservare informazioni documentate sui risultati delle valutazioni del rischio relativo alla sicurezza delle informazioni.</a:t>
            </a:r>
          </a:p>
        </p:txBody>
      </p:sp>
    </p:spTree>
    <p:extLst>
      <p:ext uri="{BB962C8B-B14F-4D97-AF65-F5344CB8AC3E}">
        <p14:creationId xmlns:p14="http://schemas.microsoft.com/office/powerpoint/2010/main" val="2597335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8650" y="2348884"/>
            <a:ext cx="7886700" cy="3396035"/>
          </a:xfrm>
        </p:spPr>
        <p:txBody>
          <a:bodyPr/>
          <a:lstStyle/>
          <a:p>
            <a:pPr marL="0" indent="0" algn="just" fontAlgn="base">
              <a:buNone/>
            </a:pPr>
            <a:r>
              <a:rPr lang="it-IT" b="1" dirty="0"/>
              <a:t>8.3 Trattamento del rischio relativo alla sicurezza delle informazioni</a:t>
            </a:r>
          </a:p>
          <a:p>
            <a:pPr marL="0" indent="0" algn="just" fontAlgn="base">
              <a:buNone/>
            </a:pPr>
            <a:r>
              <a:rPr lang="it-IT" dirty="0"/>
              <a:t>L'organizzazione deve attuare il piano di trattamento del rischio relativo alla sicurezza delle informazioni.</a:t>
            </a:r>
          </a:p>
          <a:p>
            <a:pPr marL="0" indent="0" algn="just" fontAlgn="base">
              <a:buNone/>
            </a:pPr>
            <a:r>
              <a:rPr lang="it-IT" dirty="0"/>
              <a:t>L’organizzazione deve conservare informazioni documentate sui risultati del trattamento del rischio relativo alla sicurezza delle informazioni.</a:t>
            </a:r>
          </a:p>
          <a:p>
            <a:pPr marL="0" indent="0" algn="just">
              <a:buNone/>
            </a:pPr>
            <a:endParaRPr lang="it-IT" dirty="0"/>
          </a:p>
          <a:p>
            <a:pPr marL="0" indent="0" algn="just">
              <a:buNone/>
            </a:pPr>
            <a:endParaRPr lang="it-IT" dirty="0"/>
          </a:p>
        </p:txBody>
      </p:sp>
      <p:sp>
        <p:nvSpPr>
          <p:cNvPr id="6" name="Titolo 1"/>
          <p:cNvSpPr>
            <a:spLocks noGrp="1"/>
          </p:cNvSpPr>
          <p:nvPr>
            <p:ph type="title"/>
          </p:nvPr>
        </p:nvSpPr>
        <p:spPr>
          <a:xfrm>
            <a:off x="628650" y="1124744"/>
            <a:ext cx="7886700" cy="935038"/>
          </a:xfrm>
        </p:spPr>
        <p:style>
          <a:lnRef idx="0">
            <a:schemeClr val="accent4"/>
          </a:lnRef>
          <a:fillRef idx="3">
            <a:schemeClr val="accent4"/>
          </a:fillRef>
          <a:effectRef idx="3">
            <a:schemeClr val="accent4"/>
          </a:effectRef>
          <a:fontRef idx="minor">
            <a:schemeClr val="lt1"/>
          </a:fontRef>
        </p:style>
        <p:txBody>
          <a:bodyPr/>
          <a:lstStyle/>
          <a:p>
            <a:pPr>
              <a:lnSpc>
                <a:spcPct val="100000"/>
              </a:lnSpc>
              <a:spcBef>
                <a:spcPts val="600"/>
              </a:spcBef>
              <a:spcAft>
                <a:spcPts val="600"/>
              </a:spcAft>
            </a:pPr>
            <a:r>
              <a:rPr lang="it-IT" sz="2475" dirty="0">
                <a:solidFill>
                  <a:schemeClr val="tx1"/>
                </a:solidFill>
                <a:ea typeface="+mj-ea"/>
                <a:cs typeface="+mj-cs"/>
              </a:rPr>
              <a:t>8. Attività operative</a:t>
            </a:r>
          </a:p>
        </p:txBody>
      </p:sp>
    </p:spTree>
    <p:extLst>
      <p:ext uri="{BB962C8B-B14F-4D97-AF65-F5344CB8AC3E}">
        <p14:creationId xmlns:p14="http://schemas.microsoft.com/office/powerpoint/2010/main" val="3594023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1547668" y="1268760"/>
            <a:ext cx="5895419" cy="543572"/>
          </a:xfrm>
          <a:prstGeom prst="rect">
            <a:avLst/>
          </a:prstGeom>
        </p:spPr>
        <p:style>
          <a:lnRef idx="0">
            <a:schemeClr val="accent4"/>
          </a:lnRef>
          <a:fillRef idx="3">
            <a:schemeClr val="accent4"/>
          </a:fillRef>
          <a:effectRef idx="3">
            <a:schemeClr val="accent4"/>
          </a:effectRef>
          <a:fontRef idx="minor">
            <a:schemeClr val="lt1"/>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600"/>
              </a:spcBef>
              <a:spcAft>
                <a:spcPts val="600"/>
              </a:spcAft>
            </a:pPr>
            <a:r>
              <a:rPr lang="it-IT" sz="2475" b="1" dirty="0">
                <a:latin typeface="+mn-lt"/>
              </a:rPr>
              <a:t>Concetto di rischio</a:t>
            </a:r>
          </a:p>
        </p:txBody>
      </p:sp>
      <p:sp>
        <p:nvSpPr>
          <p:cNvPr id="4" name="Segnaposto contenuto 2"/>
          <p:cNvSpPr txBox="1">
            <a:spLocks/>
          </p:cNvSpPr>
          <p:nvPr/>
        </p:nvSpPr>
        <p:spPr>
          <a:xfrm>
            <a:off x="1439652" y="2240868"/>
            <a:ext cx="6156684" cy="300558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buNone/>
            </a:pPr>
            <a:r>
              <a:rPr lang="it-IT" sz="2400" dirty="0"/>
              <a:t>Definizioni:</a:t>
            </a:r>
          </a:p>
          <a:p>
            <a:pPr algn="just"/>
            <a:r>
              <a:rPr lang="it-IT" sz="2000" b="1" dirty="0">
                <a:solidFill>
                  <a:srgbClr val="FF0000"/>
                </a:solidFill>
              </a:rPr>
              <a:t>rischio</a:t>
            </a:r>
            <a:r>
              <a:rPr lang="it-IT" sz="2000" dirty="0">
                <a:solidFill>
                  <a:srgbClr val="FF0000"/>
                </a:solidFill>
              </a:rPr>
              <a:t>: Effetto dell’incertezza sugli obiettivi</a:t>
            </a:r>
            <a:r>
              <a:rPr lang="it-IT" sz="2000" dirty="0"/>
              <a:t>. </a:t>
            </a:r>
          </a:p>
          <a:p>
            <a:pPr marL="0" indent="0" algn="just">
              <a:buNone/>
            </a:pPr>
            <a:r>
              <a:rPr lang="it-IT" sz="2000" dirty="0"/>
              <a:t>[Guida ISO 73:2009, definizione 1.1]</a:t>
            </a:r>
            <a:endParaRPr lang="it-IT" sz="2800" dirty="0"/>
          </a:p>
          <a:p>
            <a:pPr marL="0" indent="0" algn="just">
              <a:lnSpc>
                <a:spcPct val="110000"/>
              </a:lnSpc>
              <a:buNone/>
            </a:pPr>
            <a:endParaRPr lang="it-IT" sz="2400" dirty="0"/>
          </a:p>
        </p:txBody>
      </p:sp>
      <p:graphicFrame>
        <p:nvGraphicFramePr>
          <p:cNvPr id="5" name="Diagramma 4"/>
          <p:cNvGraphicFramePr/>
          <p:nvPr>
            <p:extLst>
              <p:ext uri="{D42A27DB-BD31-4B8C-83A1-F6EECF244321}">
                <p14:modId xmlns:p14="http://schemas.microsoft.com/office/powerpoint/2010/main" val="1352524714"/>
              </p:ext>
            </p:extLst>
          </p:nvPr>
        </p:nvGraphicFramePr>
        <p:xfrm>
          <a:off x="3437874" y="3374994"/>
          <a:ext cx="3672408" cy="1686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descr="Immagine che contiene ombrello, accessorio&#10;&#10;Descrizione generata con affidabilità molto elevat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632" y="3933056"/>
            <a:ext cx="1885950" cy="1885950"/>
          </a:xfrm>
          <a:prstGeom prst="rect">
            <a:avLst/>
          </a:prstGeom>
        </p:spPr>
      </p:pic>
    </p:spTree>
    <p:extLst>
      <p:ext uri="{BB962C8B-B14F-4D97-AF65-F5344CB8AC3E}">
        <p14:creationId xmlns:p14="http://schemas.microsoft.com/office/powerpoint/2010/main" val="2511989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a:xfrm>
            <a:off x="4355980" y="605647"/>
            <a:ext cx="4548255" cy="5537998"/>
          </a:xfrm>
          <a:prstGeom prst="rect">
            <a:avLst/>
          </a:prstGeom>
          <a:noFill/>
        </p:spPr>
      </p:pic>
      <p:graphicFrame>
        <p:nvGraphicFramePr>
          <p:cNvPr id="8" name="Diagramma 7"/>
          <p:cNvGraphicFramePr/>
          <p:nvPr>
            <p:extLst>
              <p:ext uri="{D42A27DB-BD31-4B8C-83A1-F6EECF244321}">
                <p14:modId xmlns:p14="http://schemas.microsoft.com/office/powerpoint/2010/main" val="1971557839"/>
              </p:ext>
            </p:extLst>
          </p:nvPr>
        </p:nvGraphicFramePr>
        <p:xfrm>
          <a:off x="500034" y="1357298"/>
          <a:ext cx="3503358" cy="3583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977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797807948"/>
              </p:ext>
            </p:extLst>
          </p:nvPr>
        </p:nvGraphicFramePr>
        <p:xfrm>
          <a:off x="500034" y="2060848"/>
          <a:ext cx="3495902"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cstate="print"/>
          <a:srcRect/>
          <a:stretch>
            <a:fillRect/>
          </a:stretch>
        </p:blipFill>
        <p:spPr>
          <a:xfrm>
            <a:off x="3995940" y="442627"/>
            <a:ext cx="4955437" cy="5913724"/>
          </a:xfrm>
          <a:prstGeom prst="rect">
            <a:avLst/>
          </a:prstGeom>
        </p:spPr>
      </p:pic>
    </p:spTree>
    <p:extLst>
      <p:ext uri="{BB962C8B-B14F-4D97-AF65-F5344CB8AC3E}">
        <p14:creationId xmlns:p14="http://schemas.microsoft.com/office/powerpoint/2010/main" val="3940094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692696"/>
            <a:ext cx="7886700" cy="775795"/>
          </a:xfrm>
        </p:spPr>
        <p:style>
          <a:lnRef idx="0">
            <a:schemeClr val="accent4"/>
          </a:lnRef>
          <a:fillRef idx="3">
            <a:schemeClr val="accent4"/>
          </a:fillRef>
          <a:effectRef idx="3">
            <a:schemeClr val="accent4"/>
          </a:effectRef>
          <a:fontRef idx="minor">
            <a:schemeClr val="lt1"/>
          </a:fontRef>
        </p:style>
        <p:txBody>
          <a:bodyPr>
            <a:normAutofit fontScale="90000"/>
          </a:bodyPr>
          <a:lstStyle/>
          <a:p>
            <a:pPr>
              <a:lnSpc>
                <a:spcPct val="100000"/>
              </a:lnSpc>
              <a:spcBef>
                <a:spcPts val="600"/>
              </a:spcBef>
              <a:spcAft>
                <a:spcPts val="600"/>
              </a:spcAft>
            </a:pPr>
            <a:r>
              <a:rPr lang="it-IT" sz="2475" dirty="0">
                <a:solidFill>
                  <a:schemeClr val="tx1"/>
                </a:solidFill>
              </a:rPr>
              <a:t>ISO 27002: progettare e collaudare le contromisure in ambito sicurezza IT</a:t>
            </a:r>
            <a:endParaRPr lang="it-IT" sz="2475" dirty="0">
              <a:solidFill>
                <a:schemeClr val="tx1"/>
              </a:solidFill>
              <a:ea typeface="+mj-ea"/>
              <a:cs typeface="+mj-cs"/>
            </a:endParaRPr>
          </a:p>
        </p:txBody>
      </p:sp>
      <p:sp>
        <p:nvSpPr>
          <p:cNvPr id="3" name="Segnaposto contenuto 2"/>
          <p:cNvSpPr>
            <a:spLocks noGrp="1"/>
          </p:cNvSpPr>
          <p:nvPr>
            <p:ph idx="1"/>
          </p:nvPr>
        </p:nvSpPr>
        <p:spPr>
          <a:xfrm>
            <a:off x="635274" y="1700808"/>
            <a:ext cx="7886700" cy="4464496"/>
          </a:xfrm>
        </p:spPr>
        <p:txBody>
          <a:bodyPr>
            <a:normAutofit lnSpcReduction="10000"/>
          </a:bodyPr>
          <a:lstStyle/>
          <a:p>
            <a:pPr marL="0" indent="0" algn="ctr">
              <a:buNone/>
            </a:pPr>
            <a:r>
              <a:rPr lang="it-IT" sz="2400" dirty="0"/>
              <a:t>La norma UNI CEI ISO/IEC 27002:2014 “Raccolta di prassi sui controlli per la sicurezza delle informazioni” (che sostituisce la ISO 27002:2005) </a:t>
            </a:r>
            <a:r>
              <a:rPr lang="it-IT" sz="2400" dirty="0">
                <a:solidFill>
                  <a:srgbClr val="FF0000"/>
                </a:solidFill>
              </a:rPr>
              <a:t>è stata progettata per essere impiegata nelle organizzazioni che intendono implementare un sistema di gestione della sicurezza delle informazioni ISO 27001 e la prendono come riferimento per la scelta dei controlli di sicurezza da attuare.</a:t>
            </a:r>
          </a:p>
          <a:p>
            <a:pPr marL="0" indent="0" algn="ctr">
              <a:buNone/>
            </a:pPr>
            <a:endParaRPr lang="it-IT" sz="2400" dirty="0">
              <a:solidFill>
                <a:srgbClr val="FF0000"/>
              </a:solidFill>
            </a:endParaRPr>
          </a:p>
          <a:p>
            <a:pPr marL="0" indent="0" algn="ctr">
              <a:buNone/>
            </a:pPr>
            <a:r>
              <a:rPr lang="it-IT" sz="2400" dirty="0"/>
              <a:t>Le </a:t>
            </a:r>
            <a:r>
              <a:rPr lang="it-IT" sz="2400" i="1" dirty="0"/>
              <a:t>best practice </a:t>
            </a:r>
            <a:r>
              <a:rPr lang="it-IT" sz="2400" dirty="0"/>
              <a:t>identificate dalla norma ISO 27002:2014 (UNI CEI ISO/IEC 27002:2014 - </a:t>
            </a:r>
            <a:r>
              <a:rPr lang="it-IT" sz="2400" i="1" dirty="0"/>
              <a:t>Tecnologie informatiche - Tecniche per la sicurezza - Raccolta di prassi sui controlli per la sicurezza delle informazioni</a:t>
            </a:r>
            <a:r>
              <a:rPr lang="it-IT" sz="2400" dirty="0"/>
              <a:t>) introducono 14 punti di controllo di sicurezza che riuniscono un totale di 35 categorie principali di sicurezza e 114 controlli.</a:t>
            </a:r>
          </a:p>
        </p:txBody>
      </p:sp>
    </p:spTree>
    <p:extLst>
      <p:ext uri="{BB962C8B-B14F-4D97-AF65-F5344CB8AC3E}">
        <p14:creationId xmlns:p14="http://schemas.microsoft.com/office/powerpoint/2010/main" val="25167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28650" y="836712"/>
            <a:ext cx="7886700" cy="73174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rPr>
              <a:t>Struttura della ISO 27002</a:t>
            </a:r>
          </a:p>
        </p:txBody>
      </p:sp>
      <p:sp>
        <p:nvSpPr>
          <p:cNvPr id="3" name="Segnaposto contenuto 2">
            <a:extLst>
              <a:ext uri="{FF2B5EF4-FFF2-40B4-BE49-F238E27FC236}">
                <a16:creationId xmlns:a16="http://schemas.microsoft.com/office/drawing/2014/main" id="{D956ACB3-322A-4663-947D-1A9F36EE85D6}"/>
              </a:ext>
            </a:extLst>
          </p:cNvPr>
          <p:cNvSpPr>
            <a:spLocks noGrp="1"/>
          </p:cNvSpPr>
          <p:nvPr>
            <p:ph idx="1"/>
          </p:nvPr>
        </p:nvSpPr>
        <p:spPr>
          <a:xfrm>
            <a:off x="628650" y="1700809"/>
            <a:ext cx="7886700" cy="4476158"/>
          </a:xfrm>
        </p:spPr>
        <p:txBody>
          <a:bodyPr>
            <a:normAutofit fontScale="92500" lnSpcReduction="20000"/>
          </a:bodyPr>
          <a:lstStyle/>
          <a:p>
            <a:pPr algn="just">
              <a:lnSpc>
                <a:spcPct val="107000"/>
              </a:lnSpc>
              <a:spcAft>
                <a:spcPts val="800"/>
              </a:spcAft>
            </a:pPr>
            <a:r>
              <a:rPr lang="it-IT"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Ogni punto che definisce controlli di sicurezza contiene una o più categorie principali di sicurezza, al cui interno sono raggruppati i controllo relativi</a:t>
            </a:r>
            <a:r>
              <a:rPr lang="it-IT" sz="2400" dirty="0">
                <a:latin typeface="Calibri" panose="020F0502020204030204" pitchFamily="34" charset="0"/>
                <a:ea typeface="Times New Roman" panose="02020603050405020304" pitchFamily="18" charset="0"/>
                <a:cs typeface="Times New Roman" panose="02020603050405020304" pitchFamily="18" charset="0"/>
              </a:rPr>
              <a:t>. Nella norma viene precisato che l'ordine dei punti è indipendente dalla loro importanza, infatti, a seconda delle circostanze, i controlli di sicurezza appartenenti ad uno o a tutti i punti di controllo potrebbero rivelarsi più o meno importanti ed ogni organizzazione che impiega la norma dovrebbe identificare i controlli applicabili al proprio interno, la loro importanza ed il loro impiego in ogni processo di business.</a:t>
            </a:r>
          </a:p>
          <a:p>
            <a:pPr algn="just">
              <a:lnSpc>
                <a:spcPct val="107000"/>
              </a:lnSpc>
              <a:spcAft>
                <a:spcPts val="800"/>
              </a:spcAft>
            </a:pPr>
            <a:r>
              <a:rPr lang="it-IT" sz="2400" dirty="0">
                <a:latin typeface="Calibri" panose="020F0502020204030204" pitchFamily="34" charset="0"/>
                <a:ea typeface="Times New Roman" panose="02020603050405020304" pitchFamily="18" charset="0"/>
                <a:cs typeface="Times New Roman" panose="02020603050405020304" pitchFamily="18" charset="0"/>
              </a:rPr>
              <a:t>Ogni </a:t>
            </a:r>
            <a:r>
              <a:rPr lang="it-IT" sz="2400" b="1" dirty="0">
                <a:latin typeface="Calibri" panose="020F0502020204030204" pitchFamily="34" charset="0"/>
                <a:ea typeface="Times New Roman" panose="02020603050405020304" pitchFamily="18" charset="0"/>
                <a:cs typeface="Times New Roman" panose="02020603050405020304" pitchFamily="18" charset="0"/>
              </a:rPr>
              <a:t>categoria principale</a:t>
            </a:r>
            <a:r>
              <a:rPr lang="it-IT" sz="2400" dirty="0">
                <a:latin typeface="Calibri" panose="020F0502020204030204" pitchFamily="34" charset="0"/>
                <a:ea typeface="Times New Roman" panose="02020603050405020304" pitchFamily="18" charset="0"/>
                <a:cs typeface="Times New Roman" panose="02020603050405020304" pitchFamily="18" charset="0"/>
              </a:rPr>
              <a:t> di controllo di sicurezza contiene:</a:t>
            </a:r>
          </a:p>
          <a:p>
            <a:pPr marL="685800" lvl="1" indent="-342900" algn="just">
              <a:lnSpc>
                <a:spcPct val="107000"/>
              </a:lnSpc>
              <a:buFont typeface="Symbol" panose="05050102010706020507" pitchFamily="18" charset="2"/>
              <a:buChar char=""/>
            </a:pPr>
            <a:r>
              <a:rPr lang="it-IT" sz="2100" dirty="0">
                <a:latin typeface="Calibri" panose="020F0502020204030204" pitchFamily="34" charset="0"/>
                <a:ea typeface="Times New Roman" panose="02020603050405020304" pitchFamily="18" charset="0"/>
                <a:cs typeface="Times New Roman" panose="02020603050405020304" pitchFamily="18" charset="0"/>
              </a:rPr>
              <a:t>L’</a:t>
            </a:r>
            <a:r>
              <a:rPr lang="it-IT" sz="2100" b="1" dirty="0">
                <a:latin typeface="Calibri" panose="020F0502020204030204" pitchFamily="34" charset="0"/>
                <a:ea typeface="Times New Roman" panose="02020603050405020304" pitchFamily="18" charset="0"/>
                <a:cs typeface="Times New Roman" panose="02020603050405020304" pitchFamily="18" charset="0"/>
              </a:rPr>
              <a:t>obiettivo di controllo</a:t>
            </a:r>
            <a:r>
              <a:rPr lang="it-IT" sz="2100" dirty="0">
                <a:latin typeface="Calibri" panose="020F0502020204030204" pitchFamily="34" charset="0"/>
                <a:ea typeface="Times New Roman" panose="02020603050405020304" pitchFamily="18" charset="0"/>
                <a:cs typeface="Times New Roman" panose="02020603050405020304" pitchFamily="18" charset="0"/>
              </a:rPr>
              <a:t> che dichiara cosa si vuole raggiungere</a:t>
            </a:r>
          </a:p>
          <a:p>
            <a:pPr marL="685800" lvl="1" indent="-342900" algn="just">
              <a:lnSpc>
                <a:spcPct val="107000"/>
              </a:lnSpc>
              <a:spcAft>
                <a:spcPts val="800"/>
              </a:spcAft>
              <a:buFont typeface="Symbol" panose="05050102010706020507" pitchFamily="18" charset="2"/>
              <a:buChar char=""/>
            </a:pPr>
            <a:r>
              <a:rPr lang="it-IT" sz="2100" dirty="0">
                <a:latin typeface="Calibri" panose="020F0502020204030204" pitchFamily="34" charset="0"/>
                <a:ea typeface="Times New Roman" panose="02020603050405020304" pitchFamily="18" charset="0"/>
                <a:cs typeface="Times New Roman" panose="02020603050405020304" pitchFamily="18" charset="0"/>
              </a:rPr>
              <a:t>I </a:t>
            </a:r>
            <a:r>
              <a:rPr lang="it-IT" sz="2100" b="1" dirty="0">
                <a:latin typeface="Calibri" panose="020F0502020204030204" pitchFamily="34" charset="0"/>
                <a:ea typeface="Times New Roman" panose="02020603050405020304" pitchFamily="18" charset="0"/>
                <a:cs typeface="Times New Roman" panose="02020603050405020304" pitchFamily="18" charset="0"/>
              </a:rPr>
              <a:t>controlli</a:t>
            </a:r>
            <a:r>
              <a:rPr lang="it-IT" sz="2100" dirty="0">
                <a:latin typeface="Calibri" panose="020F0502020204030204" pitchFamily="34" charset="0"/>
                <a:ea typeface="Times New Roman" panose="02020603050405020304" pitchFamily="18" charset="0"/>
                <a:cs typeface="Times New Roman" panose="02020603050405020304" pitchFamily="18" charset="0"/>
              </a:rPr>
              <a:t> che possono essere applicati per raggiungere l'obiettivo di controllo.</a:t>
            </a:r>
          </a:p>
          <a:p>
            <a:endParaRPr lang="it-IT" dirty="0"/>
          </a:p>
        </p:txBody>
      </p:sp>
    </p:spTree>
    <p:extLst>
      <p:ext uri="{BB962C8B-B14F-4D97-AF65-F5344CB8AC3E}">
        <p14:creationId xmlns:p14="http://schemas.microsoft.com/office/powerpoint/2010/main" val="971136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28650" y="836712"/>
            <a:ext cx="7886700" cy="708886"/>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Struttura della ISO 27002</a:t>
            </a:r>
          </a:p>
        </p:txBody>
      </p:sp>
      <p:sp>
        <p:nvSpPr>
          <p:cNvPr id="3" name="Segnaposto contenuto 2">
            <a:extLst>
              <a:ext uri="{FF2B5EF4-FFF2-40B4-BE49-F238E27FC236}">
                <a16:creationId xmlns:a16="http://schemas.microsoft.com/office/drawing/2014/main" id="{6AB66F6A-4EE3-4DC6-B0AE-88D6A9F84A79}"/>
              </a:ext>
            </a:extLst>
          </p:cNvPr>
          <p:cNvSpPr>
            <a:spLocks noGrp="1"/>
          </p:cNvSpPr>
          <p:nvPr>
            <p:ph idx="1"/>
          </p:nvPr>
        </p:nvSpPr>
        <p:spPr>
          <a:xfrm>
            <a:off x="628650" y="1700809"/>
            <a:ext cx="7886700" cy="4476158"/>
          </a:xfrm>
        </p:spPr>
        <p:txBody>
          <a:bodyPr>
            <a:normAutofit fontScale="92500" lnSpcReduction="20000"/>
          </a:bodyPr>
          <a:lstStyle/>
          <a:p>
            <a:pPr algn="just">
              <a:lnSpc>
                <a:spcPct val="107000"/>
              </a:lnSpc>
              <a:spcAft>
                <a:spcPts val="800"/>
              </a:spcAft>
            </a:pPr>
            <a:r>
              <a:rPr lang="it-IT" sz="2400" dirty="0">
                <a:latin typeface="Calibri" panose="020F0502020204030204" pitchFamily="34" charset="0"/>
                <a:ea typeface="Times New Roman" panose="02020603050405020304" pitchFamily="18" charset="0"/>
                <a:cs typeface="Times New Roman" panose="02020603050405020304" pitchFamily="18" charset="0"/>
              </a:rPr>
              <a:t>La descrizione dei controlli è strutturata come segue:</a:t>
            </a:r>
          </a:p>
          <a:p>
            <a:pPr marL="342900" indent="-342900" algn="just">
              <a:lnSpc>
                <a:spcPct val="107000"/>
              </a:lnSpc>
              <a:buFont typeface="Symbol" panose="05050102010706020507" pitchFamily="18" charset="2"/>
              <a:buChar char=""/>
            </a:pPr>
            <a:r>
              <a:rPr lang="it-IT" sz="2400"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Controllo</a:t>
            </a:r>
            <a:r>
              <a:rPr lang="it-IT" sz="2400" dirty="0">
                <a:latin typeface="Calibri" panose="020F0502020204030204" pitchFamily="34" charset="0"/>
                <a:ea typeface="Times New Roman" panose="02020603050405020304" pitchFamily="18" charset="0"/>
                <a:cs typeface="Times New Roman" panose="02020603050405020304" pitchFamily="18" charset="0"/>
              </a:rPr>
              <a:t>: definisce nello specifico il controllo funzionale alla soddisfazione dell'obiettivo di controllo.</a:t>
            </a:r>
          </a:p>
          <a:p>
            <a:pPr marL="342900" indent="-342900" algn="just">
              <a:lnSpc>
                <a:spcPct val="107000"/>
              </a:lnSpc>
              <a:buFont typeface="Symbol" panose="05050102010706020507" pitchFamily="18" charset="2"/>
              <a:buChar char=""/>
            </a:pPr>
            <a:r>
              <a:rPr lang="it-IT" sz="2400"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Guida attuativa</a:t>
            </a:r>
            <a:r>
              <a:rPr lang="it-IT" sz="2400" dirty="0">
                <a:latin typeface="Calibri" panose="020F0502020204030204" pitchFamily="34" charset="0"/>
                <a:ea typeface="Times New Roman" panose="02020603050405020304" pitchFamily="18" charset="0"/>
                <a:cs typeface="Times New Roman" panose="02020603050405020304" pitchFamily="18" charset="0"/>
              </a:rPr>
              <a:t>: fornisce informazioni più dettagliate per supportare l’attuazione del controllo. La guida può risultare completamente attinente o sufficiente a tutte le situazioni oppure potrebbe non soddisfare i requisiti specifici di controllo dell'organizzazione.</a:t>
            </a:r>
          </a:p>
          <a:p>
            <a:pPr marL="342900" indent="-342900" algn="just">
              <a:lnSpc>
                <a:spcPct val="107000"/>
              </a:lnSpc>
              <a:spcAft>
                <a:spcPts val="800"/>
              </a:spcAft>
              <a:buFont typeface="Symbol" panose="05050102010706020507" pitchFamily="18" charset="2"/>
              <a:buChar char=""/>
            </a:pPr>
            <a:r>
              <a:rPr lang="it-IT" sz="2400"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Altre informazioni</a:t>
            </a:r>
            <a:r>
              <a:rPr lang="it-IT" sz="2400" dirty="0">
                <a:latin typeface="Calibri" panose="020F0502020204030204" pitchFamily="34" charset="0"/>
                <a:ea typeface="Times New Roman" panose="02020603050405020304" pitchFamily="18" charset="0"/>
                <a:cs typeface="Times New Roman" panose="02020603050405020304" pitchFamily="18" charset="0"/>
              </a:rPr>
              <a:t>: fornisce informazioni aggiuntive che potrebbe essere necessario considerare, per esempio considerazioni legali e riferimenti ad altre norme. Nel caso non vi siano informazioni aggiuntive da considerare questa parte non è riportata nel testo.</a:t>
            </a:r>
          </a:p>
          <a:p>
            <a:endParaRPr lang="it-IT" dirty="0"/>
          </a:p>
        </p:txBody>
      </p:sp>
    </p:spTree>
    <p:extLst>
      <p:ext uri="{BB962C8B-B14F-4D97-AF65-F5344CB8AC3E}">
        <p14:creationId xmlns:p14="http://schemas.microsoft.com/office/powerpoint/2010/main" val="116319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4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A5 Politiche per la sicurezza delle informazioni </a:t>
            </a:r>
          </a:p>
        </p:txBody>
      </p:sp>
      <p:sp>
        <p:nvSpPr>
          <p:cNvPr id="5" name="Segnaposto contenuto 4">
            <a:extLst>
              <a:ext uri="{FF2B5EF4-FFF2-40B4-BE49-F238E27FC236}">
                <a16:creationId xmlns:a16="http://schemas.microsoft.com/office/drawing/2014/main" id="{CEAD7469-0F00-4AC9-9331-D72761AD308C}"/>
              </a:ext>
            </a:extLst>
          </p:cNvPr>
          <p:cNvSpPr>
            <a:spLocks noGrp="1"/>
          </p:cNvSpPr>
          <p:nvPr>
            <p:ph idx="1"/>
          </p:nvPr>
        </p:nvSpPr>
        <p:spPr>
          <a:xfrm>
            <a:off x="628650" y="2204864"/>
            <a:ext cx="7886700" cy="3960440"/>
          </a:xfrm>
        </p:spPr>
        <p:txBody>
          <a:bodyPr>
            <a:normAutofit/>
          </a:bodyPr>
          <a:lstStyle/>
          <a:p>
            <a:pPr marL="0" indent="0">
              <a:buNone/>
            </a:pPr>
            <a:r>
              <a:rPr lang="it-IT" sz="2800" dirty="0"/>
              <a:t>Al suo interno viene individuata la categoria “Indirizzi della direzione per la sicurezza delle informazioni” (5.1), in cui viene indicata la necessità di stabilire una politica per la sicurezza delle informazioni coerente con gli obiettivi e gli indirizzi dell’organizzazione in merito all’Information Security, anche in funzione del contesto di riferimento (mercato, esigenze dei clienti, leggi e regolamenti applicabili). Tale politica dovrà essere mantenuta aggiornata attraverso riesami periodici.</a:t>
            </a:r>
          </a:p>
        </p:txBody>
      </p:sp>
    </p:spTree>
    <p:extLst>
      <p:ext uri="{BB962C8B-B14F-4D97-AF65-F5344CB8AC3E}">
        <p14:creationId xmlns:p14="http://schemas.microsoft.com/office/powerpoint/2010/main" val="2373397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4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A5 Politiche per la sicurezza delle informazioni </a:t>
            </a:r>
          </a:p>
        </p:txBody>
      </p:sp>
      <p:sp>
        <p:nvSpPr>
          <p:cNvPr id="3" name="Segnaposto contenuto 2"/>
          <p:cNvSpPr>
            <a:spLocks noGrp="1"/>
          </p:cNvSpPr>
          <p:nvPr>
            <p:ph idx="1"/>
          </p:nvPr>
        </p:nvSpPr>
        <p:spPr>
          <a:xfrm>
            <a:off x="628650" y="2780931"/>
            <a:ext cx="7886700" cy="1224137"/>
          </a:xfrm>
        </p:spPr>
        <p:txBody>
          <a:bodyPr>
            <a:noAutofit/>
          </a:bodyPr>
          <a:lstStyle/>
          <a:p>
            <a:pPr>
              <a:buFont typeface="Wingdings" panose="05000000000000000000" pitchFamily="2" charset="2"/>
              <a:buChar char="v"/>
            </a:pPr>
            <a:r>
              <a:rPr lang="it-IT" sz="2000" b="1" dirty="0">
                <a:solidFill>
                  <a:srgbClr val="7030A0"/>
                </a:solidFill>
              </a:rPr>
              <a:t>A5.1	Indirizzi della direzione per la sicurezza delle informazioni</a:t>
            </a:r>
          </a:p>
          <a:p>
            <a:r>
              <a:rPr lang="it-IT" sz="2000" dirty="0"/>
              <a:t>A5.1.1	Politiche per la sicurezza delle informazioni</a:t>
            </a:r>
          </a:p>
          <a:p>
            <a:r>
              <a:rPr lang="it-IT" sz="2000" dirty="0"/>
              <a:t>A5.1.2	Riesame delle politiche per la sicurezza delle informazioni</a:t>
            </a:r>
          </a:p>
          <a:p>
            <a:pPr marL="0" indent="0">
              <a:buNone/>
            </a:pPr>
            <a:endParaRPr lang="it-IT" sz="2000"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7" y="4317017"/>
            <a:ext cx="2629381" cy="1875625"/>
          </a:xfrm>
          <a:prstGeom prst="rect">
            <a:avLst/>
          </a:prstGeom>
        </p:spPr>
      </p:pic>
      <p:sp>
        <p:nvSpPr>
          <p:cNvPr id="7" name="Esplosione: 14 punte 6"/>
          <p:cNvSpPr/>
          <p:nvPr/>
        </p:nvSpPr>
        <p:spPr>
          <a:xfrm>
            <a:off x="971603" y="4077076"/>
            <a:ext cx="4896543" cy="23762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Definizione di una policy per la  protezione dei dati personali</a:t>
            </a:r>
          </a:p>
        </p:txBody>
      </p:sp>
    </p:spTree>
    <p:extLst>
      <p:ext uri="{BB962C8B-B14F-4D97-AF65-F5344CB8AC3E}">
        <p14:creationId xmlns:p14="http://schemas.microsoft.com/office/powerpoint/2010/main" val="781242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42</a:t>
            </a:r>
          </a:p>
        </p:txBody>
      </p:sp>
      <p:sp>
        <p:nvSpPr>
          <p:cNvPr id="3" name="Segnaposto contenuto 2"/>
          <p:cNvSpPr>
            <a:spLocks noGrp="1"/>
          </p:cNvSpPr>
          <p:nvPr>
            <p:ph idx="1"/>
          </p:nvPr>
        </p:nvSpPr>
        <p:spPr>
          <a:xfrm>
            <a:off x="628650" y="2204867"/>
            <a:ext cx="7886700" cy="4151487"/>
          </a:xfrm>
        </p:spPr>
        <p:txBody>
          <a:bodyPr>
            <a:normAutofit/>
          </a:bodyPr>
          <a:lstStyle/>
          <a:p>
            <a:pPr marL="457200" indent="-457200" algn="just">
              <a:buFont typeface="+mj-lt"/>
              <a:buAutoNum type="arabicPeriod" startAt="7"/>
            </a:pPr>
            <a:r>
              <a:rPr lang="it-IT" sz="2400" dirty="0"/>
              <a:t>La certificazione è rilasciata al titolare del trattamento o responsabile del trattamento </a:t>
            </a:r>
            <a:r>
              <a:rPr lang="it-IT" sz="2400" b="1" dirty="0"/>
              <a:t>per un periodo massimo di tre anni e può essere rinnovata alle stesse condizioni purché continuino a essere soddisfatti i requisiti pertinenti</a:t>
            </a:r>
            <a:r>
              <a:rPr lang="it-IT" sz="2400" dirty="0"/>
              <a:t>. La certificazione è revocata, se del caso, dagli organismi di certificazione di cui all'articolo 43 o dall'autorità di controllo competente, a seconda dei casi, qualora non siano o non siano più soddisfatti i requisiti per la certificazione.</a:t>
            </a:r>
          </a:p>
          <a:p>
            <a:pPr marL="457200" indent="-457200" algn="just">
              <a:buFont typeface="+mj-lt"/>
              <a:buAutoNum type="arabicPeriod" startAt="7"/>
            </a:pPr>
            <a:r>
              <a:rPr lang="it-IT" sz="2400" dirty="0">
                <a:solidFill>
                  <a:srgbClr val="FF0000"/>
                </a:solidFill>
              </a:rPr>
              <a:t>Il comitato raccoglie in un registro tutti i meccanismi di certificazione e i sigilli e i marchi di protezione dei dati e li rende pubblici con qualsiasi mezzo appropriato</a:t>
            </a:r>
            <a:r>
              <a:rPr lang="it-IT" sz="2400" dirty="0"/>
              <a:t>.</a:t>
            </a:r>
          </a:p>
        </p:txBody>
      </p:sp>
    </p:spTree>
    <p:extLst>
      <p:ext uri="{BB962C8B-B14F-4D97-AF65-F5344CB8AC3E}">
        <p14:creationId xmlns:p14="http://schemas.microsoft.com/office/powerpoint/2010/main" val="40558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836712"/>
            <a:ext cx="7886700" cy="844644"/>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A6 Organizzazione della sicurezza delle informazioni </a:t>
            </a:r>
          </a:p>
        </p:txBody>
      </p:sp>
      <p:sp>
        <p:nvSpPr>
          <p:cNvPr id="5" name="Segnaposto contenuto 4">
            <a:extLst>
              <a:ext uri="{FF2B5EF4-FFF2-40B4-BE49-F238E27FC236}">
                <a16:creationId xmlns:a16="http://schemas.microsoft.com/office/drawing/2014/main" id="{F8B90020-BFBC-43F1-A5B7-4CFF9A5D588D}"/>
              </a:ext>
            </a:extLst>
          </p:cNvPr>
          <p:cNvSpPr>
            <a:spLocks noGrp="1"/>
          </p:cNvSpPr>
          <p:nvPr>
            <p:ph idx="1"/>
          </p:nvPr>
        </p:nvSpPr>
        <p:spPr>
          <a:xfrm>
            <a:off x="628650" y="1844824"/>
            <a:ext cx="7886700" cy="4464497"/>
          </a:xfrm>
        </p:spPr>
        <p:txBody>
          <a:bodyPr>
            <a:normAutofit fontScale="92500" lnSpcReduction="10000"/>
          </a:bodyPr>
          <a:lstStyle/>
          <a:p>
            <a:pPr marL="0" indent="0">
              <a:buNone/>
            </a:pPr>
            <a:r>
              <a:rPr lang="it-IT" dirty="0"/>
              <a:t>In questa sezione sono definiti le seguenti categorie principali:</a:t>
            </a:r>
          </a:p>
          <a:p>
            <a:r>
              <a:rPr lang="it-IT" dirty="0"/>
              <a:t>  </a:t>
            </a:r>
            <a:r>
              <a:rPr lang="it-IT" b="1" dirty="0"/>
              <a:t>Organizzazione interna (6.1)</a:t>
            </a:r>
            <a:r>
              <a:rPr lang="it-IT" dirty="0"/>
              <a:t>: è necessario definire tutti i ruoli e le responsabilità per la sicurezza delle informazioni, separazioni dei compiti, modalità di contatto con le autorità e con gruppi specialistici ed infine le modalità di gestione dei progetti con riferimento alla sicurezza delle informazioni.</a:t>
            </a:r>
          </a:p>
          <a:p>
            <a:r>
              <a:rPr lang="it-IT" dirty="0"/>
              <a:t>  </a:t>
            </a:r>
            <a:r>
              <a:rPr lang="it-IT" b="1" dirty="0"/>
              <a:t>Dispositivi portatili e telelavoro (6.2)</a:t>
            </a:r>
            <a:r>
              <a:rPr lang="it-IT" dirty="0"/>
              <a:t>: in questa categoria sono raggruppati due controlli molto importanti che, forse, meriterebbero una trattazione separata, anche se poi i controlli relativi sono descritti in modo dettagliato. I dispositivi portatili da gestire e mantenere sotto controllo sono di diverse tipologie (notebook, tablet, smartphone, …) ed ognuna di essa meriterebbe una trattazione a sé, così come la proprietà del dispositivo (azienda, dipendente o collaboratore, o semplice visitatore) ed il tipo di impiego (esclusivamente aziendale, esclusivamente privato o misto come nel caso del BYOD, </a:t>
            </a:r>
            <a:r>
              <a:rPr lang="it-IT" dirty="0" err="1"/>
              <a:t>Bring</a:t>
            </a:r>
            <a:r>
              <a:rPr lang="it-IT" dirty="0"/>
              <a:t> Your </a:t>
            </a:r>
            <a:r>
              <a:rPr lang="it-IT" dirty="0" err="1"/>
              <a:t>Own</a:t>
            </a:r>
            <a:r>
              <a:rPr lang="it-IT" dirty="0"/>
              <a:t> Device). Per quanto riguarda il telelavoro occorre tenere sotto controllo diversi parametri ed aspetti di sicurezza fisica e logica, non trascurando il fatto che ora il telelavoro è inteso in senso più ampio rispetto alla precedente versione della norma.</a:t>
            </a:r>
          </a:p>
          <a:p>
            <a:endParaRPr lang="it-IT" dirty="0"/>
          </a:p>
        </p:txBody>
      </p:sp>
    </p:spTree>
    <p:extLst>
      <p:ext uri="{BB962C8B-B14F-4D97-AF65-F5344CB8AC3E}">
        <p14:creationId xmlns:p14="http://schemas.microsoft.com/office/powerpoint/2010/main" val="3295641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836712"/>
            <a:ext cx="7886700" cy="844644"/>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A6 Organizzazione della sicurezza delle informazioni </a:t>
            </a:r>
          </a:p>
        </p:txBody>
      </p:sp>
      <p:sp>
        <p:nvSpPr>
          <p:cNvPr id="5" name="Segnaposto contenuto 4">
            <a:extLst>
              <a:ext uri="{FF2B5EF4-FFF2-40B4-BE49-F238E27FC236}">
                <a16:creationId xmlns:a16="http://schemas.microsoft.com/office/drawing/2014/main" id="{F8B90020-BFBC-43F1-A5B7-4CFF9A5D588D}"/>
              </a:ext>
            </a:extLst>
          </p:cNvPr>
          <p:cNvSpPr>
            <a:spLocks noGrp="1"/>
          </p:cNvSpPr>
          <p:nvPr>
            <p:ph idx="1"/>
          </p:nvPr>
        </p:nvSpPr>
        <p:spPr>
          <a:xfrm>
            <a:off x="628650" y="1844824"/>
            <a:ext cx="7886700" cy="4464497"/>
          </a:xfrm>
        </p:spPr>
        <p:txBody>
          <a:bodyPr>
            <a:normAutofit/>
          </a:bodyPr>
          <a:lstStyle/>
          <a:p>
            <a:r>
              <a:rPr lang="it-IT" dirty="0"/>
              <a:t>Quest’area è nel complesso più ridotta rispetto alla sezione 6 della precedente versione della norma che, tra l’altro, riportava la medesima categoria riferita a dispositivi portatili e telelavoro alla sezione 11, quella del controllo accessi. Del resto questa seconda categoria deve essere considerata in senso un po’ più ampio perché la sicurezza dei dispositivi portatili e del telelavoro deve essere valutata insieme alla gestione delle connessioni Wi-Fi e degli accessi a siti web aziendali e ad eventuali servizi cloud.</a:t>
            </a:r>
          </a:p>
          <a:p>
            <a:r>
              <a:rPr lang="it-IT" dirty="0"/>
              <a:t>L’evoluzione tecnologica in questi ultimi 9 anni trascorsi dalla precedente versione della ISO 27002 ha fatto passi da gigante moltiplicando anche le possibili vulnerabilità e qualche citazione più specifica del problema del BYOD e dell’autenticazione a due fattori (2FA) sarebbe stata utile.</a:t>
            </a:r>
          </a:p>
        </p:txBody>
      </p:sp>
    </p:spTree>
    <p:extLst>
      <p:ext uri="{BB962C8B-B14F-4D97-AF65-F5344CB8AC3E}">
        <p14:creationId xmlns:p14="http://schemas.microsoft.com/office/powerpoint/2010/main" val="309507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2"/>
            <a:ext cx="7886700" cy="844644"/>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A6 Organizzazione della sicurezza delle informazioni </a:t>
            </a:r>
          </a:p>
        </p:txBody>
      </p:sp>
      <p:sp>
        <p:nvSpPr>
          <p:cNvPr id="3" name="Segnaposto contenuto 2"/>
          <p:cNvSpPr>
            <a:spLocks noGrp="1"/>
          </p:cNvSpPr>
          <p:nvPr>
            <p:ph idx="1"/>
          </p:nvPr>
        </p:nvSpPr>
        <p:spPr>
          <a:xfrm>
            <a:off x="628650" y="2348880"/>
            <a:ext cx="7886700" cy="1224137"/>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solidFill>
                  <a:srgbClr val="7030A0"/>
                </a:solidFill>
              </a:rPr>
              <a:t>A6.1	Organizzazione interna</a:t>
            </a:r>
          </a:p>
          <a:p>
            <a:r>
              <a:rPr lang="it-IT" sz="2000" dirty="0"/>
              <a:t>A6.1.1	</a:t>
            </a:r>
            <a:r>
              <a:rPr lang="it-IT" sz="2000" dirty="0">
                <a:highlight>
                  <a:srgbClr val="FFFF00"/>
                </a:highlight>
              </a:rPr>
              <a:t>Ruoli e responsabilità per la sicurezza delle informazioni</a:t>
            </a:r>
          </a:p>
          <a:p>
            <a:r>
              <a:rPr lang="it-IT" sz="2000" dirty="0"/>
              <a:t>A6.1.2	Separazione dei compiti</a:t>
            </a:r>
          </a:p>
          <a:p>
            <a:r>
              <a:rPr lang="it-IT" sz="2000" dirty="0"/>
              <a:t>A6.1.3	Contatti con le autorità</a:t>
            </a:r>
          </a:p>
          <a:p>
            <a:r>
              <a:rPr lang="it-IT" sz="2000" dirty="0"/>
              <a:t>A6.1.4	Contatti con gruppi specialistici</a:t>
            </a:r>
          </a:p>
          <a:p>
            <a:r>
              <a:rPr lang="it-IT" sz="2000" dirty="0"/>
              <a:t>A6.1.5	Sicurezza delle informazioni nella gestione dei progetti</a:t>
            </a:r>
          </a:p>
          <a:p>
            <a:pPr>
              <a:buFont typeface="Wingdings" panose="05000000000000000000" pitchFamily="2" charset="2"/>
              <a:buChar char="v"/>
            </a:pPr>
            <a:r>
              <a:rPr lang="it-IT" sz="2000" b="1" dirty="0">
                <a:solidFill>
                  <a:srgbClr val="7030A0"/>
                </a:solidFill>
              </a:rPr>
              <a:t>A6.2	</a:t>
            </a:r>
            <a:r>
              <a:rPr lang="it-IT" sz="2000" b="1" dirty="0">
                <a:solidFill>
                  <a:srgbClr val="7030A0"/>
                </a:solidFill>
                <a:highlight>
                  <a:srgbClr val="FFFF00"/>
                </a:highlight>
              </a:rPr>
              <a:t>Dispositivi portatili e telelavoro</a:t>
            </a:r>
          </a:p>
          <a:p>
            <a:r>
              <a:rPr lang="it-IT" sz="2000" dirty="0"/>
              <a:t>A6.2.1	Politica per i dispositivi portatili</a:t>
            </a:r>
          </a:p>
          <a:p>
            <a:r>
              <a:rPr lang="it-IT" sz="2000" dirty="0"/>
              <a:t>A6.2.2	Telelavoro</a:t>
            </a:r>
          </a:p>
          <a:p>
            <a:endParaRPr lang="it-IT" sz="2000" dirty="0"/>
          </a:p>
          <a:p>
            <a:pPr marL="0" indent="0">
              <a:buNone/>
            </a:pPr>
            <a:endParaRPr lang="it-IT" sz="2000" dirty="0"/>
          </a:p>
        </p:txBody>
      </p:sp>
      <p:pic>
        <p:nvPicPr>
          <p:cNvPr id="7" name="Immagine 6"/>
          <p:cNvPicPr>
            <a:picLocks noChangeAspect="1"/>
          </p:cNvPicPr>
          <p:nvPr/>
        </p:nvPicPr>
        <p:blipFill>
          <a:blip r:embed="rId2"/>
          <a:stretch>
            <a:fillRect/>
          </a:stretch>
        </p:blipFill>
        <p:spPr>
          <a:xfrm>
            <a:off x="7156288" y="3168591"/>
            <a:ext cx="1317995" cy="860358"/>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6" y="4725145"/>
            <a:ext cx="1287599" cy="1287599"/>
          </a:xfrm>
          <a:prstGeom prst="rect">
            <a:avLst/>
          </a:prstGeom>
        </p:spPr>
      </p:pic>
    </p:spTree>
    <p:extLst>
      <p:ext uri="{BB962C8B-B14F-4D97-AF65-F5344CB8AC3E}">
        <p14:creationId xmlns:p14="http://schemas.microsoft.com/office/powerpoint/2010/main" val="1183014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A7	Sicurezza delle risorse umane </a:t>
            </a:r>
          </a:p>
        </p:txBody>
      </p:sp>
      <p:sp>
        <p:nvSpPr>
          <p:cNvPr id="6" name="Segnaposto contenuto 5">
            <a:extLst>
              <a:ext uri="{FF2B5EF4-FFF2-40B4-BE49-F238E27FC236}">
                <a16:creationId xmlns:a16="http://schemas.microsoft.com/office/drawing/2014/main" id="{063EFE7C-7B86-48D8-B89E-400F2D1A2B56}"/>
              </a:ext>
            </a:extLst>
          </p:cNvPr>
          <p:cNvSpPr>
            <a:spLocks noGrp="1"/>
          </p:cNvSpPr>
          <p:nvPr>
            <p:ph idx="1"/>
          </p:nvPr>
        </p:nvSpPr>
        <p:spPr>
          <a:xfrm>
            <a:off x="628650" y="2132857"/>
            <a:ext cx="7886700" cy="4044110"/>
          </a:xfrm>
        </p:spPr>
        <p:txBody>
          <a:bodyPr>
            <a:normAutofit fontScale="92500" lnSpcReduction="10000"/>
          </a:bodyPr>
          <a:lstStyle/>
          <a:p>
            <a:pPr marL="0" indent="0">
              <a:buNone/>
            </a:pPr>
            <a:r>
              <a:rPr lang="it-IT" dirty="0"/>
              <a:t>In questa sezione sono descritte le attività da considerare per garantire la sicurezza nella gestione del personale prima, durante ed al termine del rapporto di lavoro:</a:t>
            </a:r>
          </a:p>
          <a:p>
            <a:r>
              <a:rPr lang="it-IT" dirty="0"/>
              <a:t>  </a:t>
            </a:r>
            <a:r>
              <a:rPr lang="it-IT" b="1" dirty="0"/>
              <a:t>Prima dell’impiego</a:t>
            </a:r>
            <a:r>
              <a:rPr lang="it-IT" dirty="0"/>
              <a:t> (7.1): in due controlli vengono esposte tutte le cautele da intraprendere al momento dell’assunzione di una persona o dell’incarico ad un collaboratore esterno, non solo accordi di riservatezza e clausole contrattuali sul futuro rapporto lavorativo, ma anche – per quanto reso possibile dalla legislazione applicabile – un’accurata indagine conoscitiva sul passato, lavorativo e non, del futuro dipendente/collaboratore.</a:t>
            </a:r>
          </a:p>
          <a:p>
            <a:r>
              <a:rPr lang="it-IT" b="1" dirty="0"/>
              <a:t>  Durante l’impiego </a:t>
            </a:r>
            <a:r>
              <a:rPr lang="it-IT" dirty="0"/>
              <a:t>(7.2): nel corso della normale attività lavorativa viene data enfasi all’applicazione delle procedure stabilite e le responsabilità della Direzione nell’applicazione delle stesse, alla </a:t>
            </a:r>
            <a:r>
              <a:rPr lang="it-IT" dirty="0">
                <a:solidFill>
                  <a:srgbClr val="FF0000"/>
                </a:solidFill>
              </a:rPr>
              <a:t>formazione-addestramento e sensibilizzazione del personale</a:t>
            </a:r>
            <a:r>
              <a:rPr lang="it-IT" dirty="0"/>
              <a:t> ed al ricorso ad eventuali processi disciplinari. Dunque regole da rispettare, ma anche motivazione ed incentivazione del personale, oltre che sanzioni a chi infrange le regole.</a:t>
            </a:r>
          </a:p>
        </p:txBody>
      </p:sp>
    </p:spTree>
    <p:extLst>
      <p:ext uri="{BB962C8B-B14F-4D97-AF65-F5344CB8AC3E}">
        <p14:creationId xmlns:p14="http://schemas.microsoft.com/office/powerpoint/2010/main" val="362009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A7	Sicurezza delle risorse umane </a:t>
            </a:r>
          </a:p>
        </p:txBody>
      </p:sp>
      <p:sp>
        <p:nvSpPr>
          <p:cNvPr id="6" name="Segnaposto contenuto 5">
            <a:extLst>
              <a:ext uri="{FF2B5EF4-FFF2-40B4-BE49-F238E27FC236}">
                <a16:creationId xmlns:a16="http://schemas.microsoft.com/office/drawing/2014/main" id="{063EFE7C-7B86-48D8-B89E-400F2D1A2B56}"/>
              </a:ext>
            </a:extLst>
          </p:cNvPr>
          <p:cNvSpPr>
            <a:spLocks noGrp="1"/>
          </p:cNvSpPr>
          <p:nvPr>
            <p:ph idx="1"/>
          </p:nvPr>
        </p:nvSpPr>
        <p:spPr>
          <a:xfrm>
            <a:off x="628650" y="2132857"/>
            <a:ext cx="7886700" cy="4042656"/>
          </a:xfrm>
        </p:spPr>
        <p:txBody>
          <a:bodyPr>
            <a:normAutofit/>
          </a:bodyPr>
          <a:lstStyle/>
          <a:p>
            <a:r>
              <a:rPr lang="it-IT" b="1" dirty="0"/>
              <a:t> Cessazione e variazione del rapporto di lavoro </a:t>
            </a:r>
            <a:r>
              <a:rPr lang="it-IT" dirty="0"/>
              <a:t>(7.3): </a:t>
            </a:r>
            <a:r>
              <a:rPr lang="it-IT" dirty="0">
                <a:solidFill>
                  <a:srgbClr val="FF0000"/>
                </a:solidFill>
              </a:rPr>
              <a:t>vengono presi in esame tutti gli aspetti e le attività da svolgere quando si chiude un rapporto di lavoro</a:t>
            </a:r>
            <a:r>
              <a:rPr lang="it-IT" dirty="0"/>
              <a:t> o avviene un’assegnazione ad altro incarico, come ad esempio il prolungamento della validità degli accordi di riservatezza, i passaggi di consegne e la comunicazione all’altro personale interessato della cessazione del rapporto di lavoro.</a:t>
            </a:r>
          </a:p>
          <a:p>
            <a:pPr marL="0" indent="0">
              <a:buNone/>
            </a:pPr>
            <a:endParaRPr lang="it-IT" dirty="0"/>
          </a:p>
          <a:p>
            <a:pPr marL="0" indent="0">
              <a:buNone/>
            </a:pPr>
            <a:r>
              <a:rPr lang="it-IT" dirty="0"/>
              <a:t>Qualche perplessità desta la traduzione UNI in quest’area: viene utilizzato il termine “soffiare” in senso di “soffiata”, “spiata”, “delazione”, “informazione anonima su un comportamento non corretto” ed il termine “inazioni” probabilmente intendendo “omissioni” o il contrario di azioni, ovvero il “non agire”.</a:t>
            </a:r>
          </a:p>
        </p:txBody>
      </p:sp>
    </p:spTree>
    <p:extLst>
      <p:ext uri="{BB962C8B-B14F-4D97-AF65-F5344CB8AC3E}">
        <p14:creationId xmlns:p14="http://schemas.microsoft.com/office/powerpoint/2010/main" val="1483447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A7	Sicurezza delle risorse umane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A7.1	Prima dell'impiego</a:t>
            </a:r>
          </a:p>
          <a:p>
            <a:r>
              <a:rPr lang="it-IT" sz="2000" dirty="0"/>
              <a:t>A7.1.1	Screening</a:t>
            </a:r>
          </a:p>
          <a:p>
            <a:r>
              <a:rPr lang="it-IT" sz="2000" dirty="0"/>
              <a:t>A7.1.2	Termini e condizioni di impiego</a:t>
            </a:r>
          </a:p>
          <a:p>
            <a:pPr>
              <a:buFont typeface="Wingdings" panose="05000000000000000000" pitchFamily="2" charset="2"/>
              <a:buChar char="v"/>
            </a:pPr>
            <a:r>
              <a:rPr lang="it-IT" sz="2000" b="1" dirty="0"/>
              <a:t>A7.2	Durante l'impiego</a:t>
            </a:r>
          </a:p>
          <a:p>
            <a:r>
              <a:rPr lang="it-IT" sz="2000" dirty="0"/>
              <a:t>A7.2.1	Responsabilità della direzione</a:t>
            </a:r>
          </a:p>
          <a:p>
            <a:r>
              <a:rPr lang="it-IT" sz="2000" dirty="0">
                <a:highlight>
                  <a:srgbClr val="FFFF00"/>
                </a:highlight>
              </a:rPr>
              <a:t>A7.2.2</a:t>
            </a:r>
            <a:r>
              <a:rPr lang="it-IT" sz="2000" dirty="0"/>
              <a:t>	</a:t>
            </a:r>
            <a:r>
              <a:rPr lang="it-IT" sz="2000" dirty="0">
                <a:highlight>
                  <a:srgbClr val="FFFF00"/>
                </a:highlight>
              </a:rPr>
              <a:t>Consapevolezza, istruzione, formazione e addestramento 			sulla sicurezza delle informazioni</a:t>
            </a:r>
          </a:p>
          <a:p>
            <a:r>
              <a:rPr lang="it-IT" sz="2000" dirty="0"/>
              <a:t>A7.2.3	Processo disciplinare</a:t>
            </a:r>
          </a:p>
          <a:p>
            <a:pPr>
              <a:buFont typeface="Wingdings" panose="05000000000000000000" pitchFamily="2" charset="2"/>
              <a:buChar char="v"/>
            </a:pPr>
            <a:r>
              <a:rPr lang="it-IT" sz="2000" b="1" dirty="0"/>
              <a:t>A7.3	Cessazione e variazione del rapporto di lavoro</a:t>
            </a:r>
          </a:p>
          <a:p>
            <a:r>
              <a:rPr lang="it-IT" sz="2000" dirty="0"/>
              <a:t>A7.3.1	Cessazione o variazione delle responsabilità durante il 			rapporto di lavoro</a:t>
            </a:r>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400" y="2157832"/>
            <a:ext cx="1321787" cy="1972816"/>
          </a:xfrm>
          <a:prstGeom prst="rect">
            <a:avLst/>
          </a:prstGeom>
        </p:spPr>
      </p:pic>
    </p:spTree>
    <p:extLst>
      <p:ext uri="{BB962C8B-B14F-4D97-AF65-F5344CB8AC3E}">
        <p14:creationId xmlns:p14="http://schemas.microsoft.com/office/powerpoint/2010/main" val="2735409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1199" y="798848"/>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A8	Gestione degli asset </a:t>
            </a:r>
          </a:p>
        </p:txBody>
      </p:sp>
      <p:sp>
        <p:nvSpPr>
          <p:cNvPr id="5" name="Segnaposto contenuto 4">
            <a:extLst>
              <a:ext uri="{FF2B5EF4-FFF2-40B4-BE49-F238E27FC236}">
                <a16:creationId xmlns:a16="http://schemas.microsoft.com/office/drawing/2014/main" id="{97110E33-0DE7-4123-BD01-3493E3B6C82A}"/>
              </a:ext>
            </a:extLst>
          </p:cNvPr>
          <p:cNvSpPr>
            <a:spLocks noGrp="1"/>
          </p:cNvSpPr>
          <p:nvPr>
            <p:ph idx="1"/>
          </p:nvPr>
        </p:nvSpPr>
        <p:spPr>
          <a:xfrm>
            <a:off x="628650" y="1700808"/>
            <a:ext cx="7886700" cy="4824536"/>
          </a:xfrm>
        </p:spPr>
        <p:txBody>
          <a:bodyPr>
            <a:normAutofit fontScale="92500" lnSpcReduction="20000"/>
          </a:bodyPr>
          <a:lstStyle/>
          <a:p>
            <a:pPr marL="0" indent="0">
              <a:buNone/>
            </a:pPr>
            <a:r>
              <a:rPr lang="it-IT" dirty="0"/>
              <a:t>In quest’area viene trattata la gestione degli asset (tradotti come “beni” nella precedente versione della norma ISO 27001) all’interno di tre categorie:</a:t>
            </a:r>
          </a:p>
          <a:p>
            <a:r>
              <a:rPr lang="it-IT" dirty="0"/>
              <a:t>  </a:t>
            </a:r>
            <a:r>
              <a:rPr lang="it-IT" b="1" dirty="0"/>
              <a:t>Responsabilità per gli asset </a:t>
            </a:r>
            <a:r>
              <a:rPr lang="it-IT" dirty="0"/>
              <a:t>(8.1): tutti gli asset aziendali vanno inventariati, ne deve essere definito un responsabile e le regole per l’utilizzo e la gestione durante tutto il ciclo di vita.</a:t>
            </a:r>
          </a:p>
          <a:p>
            <a:r>
              <a:rPr lang="it-IT" dirty="0"/>
              <a:t>  </a:t>
            </a:r>
            <a:r>
              <a:rPr lang="it-IT" b="1" dirty="0"/>
              <a:t>Classificazione delle informazioni </a:t>
            </a:r>
            <a:r>
              <a:rPr lang="it-IT" dirty="0"/>
              <a:t>(8.2): le informazioni dovrebbero essere classificate in funzione del livello di riservatezza richiesto e conseguentemente etichettate in funzione della loro classificazione. Le procedure per il trattamento degli asset dovrebbero essere una logica conseguenza della classificazione degli stessi e delle informazioni in essi trattate.</a:t>
            </a:r>
          </a:p>
          <a:p>
            <a:r>
              <a:rPr lang="it-IT" b="1" dirty="0"/>
              <a:t>  Trattamento dei supporti </a:t>
            </a:r>
            <a:r>
              <a:rPr lang="it-IT" dirty="0"/>
              <a:t>(8.3): al fine di garantire riservatezza, integrità e disponibilità delle informazioni contenute nei supporti rimovibili (hard-disk esterni, chiavi USB, DVD, ecc.) occorre prevedere opportune procedure di gestione degli stessi durante tutto il loro ciclo di vita (impiego, dismissione, trasporto, ecc.).</a:t>
            </a:r>
          </a:p>
          <a:p>
            <a:pPr marL="0" indent="0">
              <a:buNone/>
            </a:pPr>
            <a:r>
              <a:rPr lang="it-IT" dirty="0"/>
              <a:t>Nella presente sezione – praticamente immutata rispetto alla corrispondente sezione 7 della precedente versione della norma, salvo l’aggiunta di due controlli – viene richiamata la classificazione degli asset finalizzata alla valutazione dei rischi contenuta nella </a:t>
            </a:r>
            <a:r>
              <a:rPr lang="it-IT" b="1" dirty="0"/>
              <a:t>ISO 27005</a:t>
            </a:r>
            <a:r>
              <a:rPr lang="it-IT" dirty="0"/>
              <a:t>.</a:t>
            </a:r>
          </a:p>
          <a:p>
            <a:endParaRPr lang="it-IT" dirty="0"/>
          </a:p>
        </p:txBody>
      </p:sp>
    </p:spTree>
    <p:extLst>
      <p:ext uri="{BB962C8B-B14F-4D97-AF65-F5344CB8AC3E}">
        <p14:creationId xmlns:p14="http://schemas.microsoft.com/office/powerpoint/2010/main" val="263117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A8	Gestione degli asset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A8.1	Responsabilità per gli asset</a:t>
            </a:r>
          </a:p>
          <a:p>
            <a:r>
              <a:rPr lang="it-IT" sz="2000" dirty="0"/>
              <a:t>A8.1.1	Inventario degli asset</a:t>
            </a:r>
          </a:p>
          <a:p>
            <a:r>
              <a:rPr lang="it-IT" sz="2000" dirty="0"/>
              <a:t>A8.1.2	Responsabilità degli asset</a:t>
            </a:r>
          </a:p>
          <a:p>
            <a:r>
              <a:rPr lang="it-IT" sz="2000" dirty="0"/>
              <a:t>A8.1.3	Utilizzo accettabile degli asset</a:t>
            </a:r>
          </a:p>
          <a:p>
            <a:r>
              <a:rPr lang="it-IT" sz="2000" dirty="0"/>
              <a:t>A8.1.4	Restituzione degli asset</a:t>
            </a:r>
          </a:p>
          <a:p>
            <a:pPr>
              <a:buFont typeface="Wingdings" panose="05000000000000000000" pitchFamily="2" charset="2"/>
              <a:buChar char="v"/>
            </a:pPr>
            <a:r>
              <a:rPr lang="it-IT" sz="2000" b="1" dirty="0"/>
              <a:t>A8.2	Classificazione delle informazioni</a:t>
            </a:r>
          </a:p>
          <a:p>
            <a:r>
              <a:rPr lang="it-IT" sz="2000" dirty="0"/>
              <a:t>A8.2.1	</a:t>
            </a:r>
            <a:r>
              <a:rPr lang="it-IT" sz="2000" dirty="0">
                <a:highlight>
                  <a:srgbClr val="FFFF00"/>
                </a:highlight>
              </a:rPr>
              <a:t>Classificazione delle informazioni</a:t>
            </a:r>
          </a:p>
          <a:p>
            <a:r>
              <a:rPr lang="it-IT" sz="2000" dirty="0"/>
              <a:t>A8.2.2	</a:t>
            </a:r>
            <a:r>
              <a:rPr lang="it-IT" sz="2000" dirty="0">
                <a:highlight>
                  <a:srgbClr val="FFFF00"/>
                </a:highlight>
              </a:rPr>
              <a:t>Etichettatura delle informazioni</a:t>
            </a:r>
          </a:p>
          <a:p>
            <a:r>
              <a:rPr lang="it-IT" sz="2000" dirty="0"/>
              <a:t>A8.2.3	Trattamento degli asset</a:t>
            </a:r>
          </a:p>
          <a:p>
            <a:endParaRPr lang="it-IT" sz="200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626" y="4149084"/>
            <a:ext cx="2204724" cy="1474139"/>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847" y="2283302"/>
            <a:ext cx="2391507" cy="1746738"/>
          </a:xfrm>
          <a:prstGeom prst="rect">
            <a:avLst/>
          </a:prstGeom>
        </p:spPr>
      </p:pic>
    </p:spTree>
    <p:extLst>
      <p:ext uri="{BB962C8B-B14F-4D97-AF65-F5344CB8AC3E}">
        <p14:creationId xmlns:p14="http://schemas.microsoft.com/office/powerpoint/2010/main" val="343891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A8	Gestione degli asset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solidFill>
                  <a:schemeClr val="tx2"/>
                </a:solidFill>
                <a:highlight>
                  <a:srgbClr val="FFFF00"/>
                </a:highlight>
              </a:rPr>
              <a:t>A8.3	Gestione dei supporti rimovibili</a:t>
            </a:r>
          </a:p>
          <a:p>
            <a:r>
              <a:rPr lang="it-IT" sz="2000" dirty="0"/>
              <a:t>A8.3.1	Gestione dei supporti rimovibili</a:t>
            </a:r>
          </a:p>
          <a:p>
            <a:r>
              <a:rPr lang="it-IT" sz="2000" dirty="0"/>
              <a:t>A8.3.2	Dismissione dei supporti</a:t>
            </a:r>
          </a:p>
          <a:p>
            <a:r>
              <a:rPr lang="it-IT" sz="2000" dirty="0"/>
              <a:t>A8.3.3	Trasporto dei supporti fisici</a:t>
            </a:r>
          </a:p>
          <a:p>
            <a:endParaRPr lang="it-IT" sz="2000" dirty="0"/>
          </a:p>
          <a:p>
            <a:pPr marL="0" indent="0">
              <a:buNone/>
            </a:pPr>
            <a:endParaRPr lang="it-IT" sz="200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70" y="4146333"/>
            <a:ext cx="1873699" cy="143701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348880"/>
            <a:ext cx="1828800" cy="2770094"/>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4146337"/>
            <a:ext cx="1879104" cy="1256421"/>
          </a:xfrm>
          <a:prstGeom prst="rect">
            <a:avLst/>
          </a:prstGeom>
        </p:spPr>
      </p:pic>
    </p:spTree>
    <p:extLst>
      <p:ext uri="{BB962C8B-B14F-4D97-AF65-F5344CB8AC3E}">
        <p14:creationId xmlns:p14="http://schemas.microsoft.com/office/powerpoint/2010/main" val="263117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https://s-media-cache-ak0.pinimg.com/originals/32/dc/0d/32dc0deff7e78343e03a5538fea9dcb3.png">
            <a:extLst>
              <a:ext uri="{FF2B5EF4-FFF2-40B4-BE49-F238E27FC236}">
                <a16:creationId xmlns:a16="http://schemas.microsoft.com/office/drawing/2014/main" id="{248F531F-0C99-45AB-A36F-A547EB919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56"/>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6959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0000"/>
          </a:bodyPr>
          <a:lstStyle/>
          <a:p>
            <a:pPr>
              <a:lnSpc>
                <a:spcPct val="100000"/>
              </a:lnSpc>
              <a:spcBef>
                <a:spcPts val="600"/>
              </a:spcBef>
              <a:spcAft>
                <a:spcPts val="600"/>
              </a:spcAft>
            </a:pPr>
            <a:r>
              <a:rPr lang="it-IT" sz="2475" dirty="0">
                <a:solidFill>
                  <a:schemeClr val="tx1"/>
                </a:solidFill>
              </a:rPr>
              <a:t>Regolamento UE 679/2016 – Articolo 43</a:t>
            </a:r>
            <a:br>
              <a:rPr lang="it-IT" sz="2475" dirty="0">
                <a:solidFill>
                  <a:schemeClr val="tx1"/>
                </a:solidFill>
              </a:rPr>
            </a:br>
            <a:r>
              <a:rPr lang="it-IT" sz="2475" i="1" dirty="0">
                <a:solidFill>
                  <a:schemeClr val="tx1"/>
                </a:solidFill>
              </a:rPr>
              <a:t>(«Organismi di certificazione» – considerando da 166 a 168)</a:t>
            </a:r>
          </a:p>
        </p:txBody>
      </p:sp>
      <p:sp>
        <p:nvSpPr>
          <p:cNvPr id="3" name="Segnaposto contenuto 2"/>
          <p:cNvSpPr>
            <a:spLocks noGrp="1"/>
          </p:cNvSpPr>
          <p:nvPr>
            <p:ph idx="1"/>
          </p:nvPr>
        </p:nvSpPr>
        <p:spPr>
          <a:xfrm>
            <a:off x="628650" y="2204867"/>
            <a:ext cx="7886700" cy="4653133"/>
          </a:xfrm>
        </p:spPr>
        <p:txBody>
          <a:bodyPr>
            <a:normAutofit fontScale="92500" lnSpcReduction="20000"/>
          </a:bodyPr>
          <a:lstStyle/>
          <a:p>
            <a:pPr marL="457200" indent="-457200" algn="just">
              <a:buFont typeface="+mj-lt"/>
              <a:buAutoNum type="arabicPeriod"/>
            </a:pPr>
            <a:r>
              <a:rPr lang="it-IT" sz="2400" dirty="0"/>
              <a:t>Fatti salvi i compiti e i poteri dell’autorità di controllo competente di cui agli articoli 57 e 58, </a:t>
            </a:r>
            <a:r>
              <a:rPr lang="it-IT" sz="2400" dirty="0">
                <a:solidFill>
                  <a:srgbClr val="FF0000"/>
                </a:solidFill>
              </a:rPr>
              <a:t>gli organismi di certificazione in possesso del livello adeguato di competenze riguardo alla protezione dei dati, rilasciano e rinnovano la certificazione, dopo averne informato l’autorità di controllo </a:t>
            </a:r>
            <a:r>
              <a:rPr lang="it-IT" sz="2400" dirty="0"/>
              <a:t>al fine di consentire alla stessa di esercitare i suoi poteri a norma dell’articolo 58, paragrafo 2, lettera h), ove necessario. Gli Stati membri garantiscono che tali organismi di certificazione siano accreditati da uno o entrambi dei seguenti organismi:</a:t>
            </a:r>
          </a:p>
          <a:p>
            <a:pPr marL="800100" lvl="1" indent="-457200" algn="just">
              <a:buFont typeface="+mj-lt"/>
              <a:buAutoNum type="alphaLcParenR"/>
            </a:pPr>
            <a:r>
              <a:rPr lang="it-IT" sz="2400" dirty="0"/>
              <a:t>dall’autorità di controllo competente ai sensi degli articoli 55 o 56;</a:t>
            </a:r>
          </a:p>
          <a:p>
            <a:pPr marL="800100" lvl="1" indent="-457200" algn="just">
              <a:buFont typeface="+mj-lt"/>
              <a:buAutoNum type="alphaLcParenR"/>
            </a:pPr>
            <a:r>
              <a:rPr lang="it-IT" sz="2400" dirty="0">
                <a:solidFill>
                  <a:srgbClr val="FF0000"/>
                </a:solidFill>
              </a:rPr>
              <a:t>dall’organismo nazionale di accreditamento designato in virtù </a:t>
            </a:r>
            <a:r>
              <a:rPr lang="it-IT" sz="2400" b="1" dirty="0">
                <a:solidFill>
                  <a:srgbClr val="FF0000"/>
                </a:solidFill>
              </a:rPr>
              <a:t>del regolamento (CE) n. 765/2008</a:t>
            </a:r>
            <a:r>
              <a:rPr lang="it-IT" sz="2400" dirty="0">
                <a:solidFill>
                  <a:srgbClr val="FF0000"/>
                </a:solidFill>
              </a:rPr>
              <a:t> del Parlamento europeo e del Consiglio (20) conformemente alla norma </a:t>
            </a:r>
            <a:r>
              <a:rPr lang="it-IT" sz="2400" b="1" dirty="0">
                <a:solidFill>
                  <a:srgbClr val="FF0000"/>
                </a:solidFill>
              </a:rPr>
              <a:t>ENISO/IEC 17065/2012 e ai requisiti aggiuntivi stabiliti dall’autorità di controllo competente </a:t>
            </a:r>
            <a:r>
              <a:rPr lang="it-IT" sz="2400" dirty="0">
                <a:solidFill>
                  <a:srgbClr val="FF0000"/>
                </a:solidFill>
              </a:rPr>
              <a:t>ai sensi degli articoli 55 o 56.2.</a:t>
            </a:r>
          </a:p>
          <a:p>
            <a:pPr marL="342900" lvl="1" indent="0" algn="just">
              <a:buNone/>
            </a:pPr>
            <a:r>
              <a:rPr lang="it-IT" sz="2400" dirty="0"/>
              <a:t>[…]</a:t>
            </a:r>
          </a:p>
        </p:txBody>
      </p:sp>
    </p:spTree>
    <p:extLst>
      <p:ext uri="{BB962C8B-B14F-4D97-AF65-F5344CB8AC3E}">
        <p14:creationId xmlns:p14="http://schemas.microsoft.com/office/powerpoint/2010/main" val="599096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764704"/>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A9	Controllo degli accessi </a:t>
            </a:r>
          </a:p>
        </p:txBody>
      </p:sp>
      <p:sp>
        <p:nvSpPr>
          <p:cNvPr id="5" name="Segnaposto contenuto 4">
            <a:extLst>
              <a:ext uri="{FF2B5EF4-FFF2-40B4-BE49-F238E27FC236}">
                <a16:creationId xmlns:a16="http://schemas.microsoft.com/office/drawing/2014/main" id="{A8AF94E3-114C-4435-B7B7-B4635232CD6B}"/>
              </a:ext>
            </a:extLst>
          </p:cNvPr>
          <p:cNvSpPr>
            <a:spLocks noGrp="1"/>
          </p:cNvSpPr>
          <p:nvPr>
            <p:ph idx="1"/>
          </p:nvPr>
        </p:nvSpPr>
        <p:spPr>
          <a:xfrm>
            <a:off x="662659" y="1628801"/>
            <a:ext cx="7886700" cy="4824536"/>
          </a:xfrm>
        </p:spPr>
        <p:txBody>
          <a:bodyPr>
            <a:normAutofit fontScale="85000" lnSpcReduction="20000"/>
          </a:bodyPr>
          <a:lstStyle/>
          <a:p>
            <a:pPr marL="0" indent="0">
              <a:buNone/>
            </a:pPr>
            <a:r>
              <a:rPr lang="it-IT" dirty="0"/>
              <a:t>Questa sezione tratta l’importante aspetto del controllo degli accessi alle aree dove sono custodite informazioni, in formato digitale o su supporto cartaceo, sia dal punto di vista degli accessi fisici, sia dal punto di vista degli accessi logici ai sistemi informatici. Le categorie prese in esame sono le seguenti:</a:t>
            </a:r>
          </a:p>
          <a:p>
            <a:r>
              <a:rPr lang="it-IT" dirty="0"/>
              <a:t>  </a:t>
            </a:r>
            <a:r>
              <a:rPr lang="it-IT" b="1" dirty="0"/>
              <a:t>Requisiti di business per il controllo degli accessi </a:t>
            </a:r>
            <a:r>
              <a:rPr lang="it-IT" dirty="0"/>
              <a:t>(9.1): occorre definire una politica di controllo degli accessi basata sull’accesso alle sole informazioni necessarie per svolgere il proprio lavoro (come impone anche la normativa sulla privacy in vigore in Italia) e regolamentare l’accesso alle reti (soprattutto evitare l’uso incontrollato delle reti Wi-Fi senza autenticazione utente).</a:t>
            </a:r>
          </a:p>
          <a:p>
            <a:r>
              <a:rPr lang="it-IT" b="1" dirty="0"/>
              <a:t>  Gestione degli accessi degli utenti </a:t>
            </a:r>
            <a:r>
              <a:rPr lang="it-IT" dirty="0"/>
              <a:t>(9.2): è necessario regolamentare il processo di registrazione (tramite credenziali di autenticazione univoche) e de-registrazione degli utenti, la fornitura delle credenziali di accesso (provisioning), la gestione degli accessi privilegiati (ad es. quelli in qualità di “amministratore di sistema”, cfr. apposita disposizione del Garante della Privacy), la gestione delle informazioni segrete per l’autenticazione (password, </a:t>
            </a:r>
            <a:r>
              <a:rPr lang="it-IT" dirty="0" err="1"/>
              <a:t>smartcard</a:t>
            </a:r>
            <a:r>
              <a:rPr lang="it-IT" dirty="0"/>
              <a:t>, ecc.), il riesame periodico dei diritti di accesso, la rimozione degli stessi al termine del rapporto (o la revisione in caso di cambio mansioni).</a:t>
            </a:r>
          </a:p>
          <a:p>
            <a:r>
              <a:rPr lang="it-IT" b="1" dirty="0"/>
              <a:t>Responsabilità dell’utente </a:t>
            </a:r>
            <a:r>
              <a:rPr lang="it-IT" dirty="0"/>
              <a:t>(9.3): è importante regolamentare ed istruire il personale sull’uso della password. Controllo degli accessi ai sistemi e alle applicazioni (9.4): è opportuno limitare l’accesso alle informazioni, predisporre procedure di log-on sicure, procedure di gestione delle password, limitare l’impiego di programmi di utilità privilegiati, limitare gli accessi al codice sorgente dei programmi.</a:t>
            </a:r>
          </a:p>
          <a:p>
            <a:pPr marL="0" indent="0">
              <a:buNone/>
            </a:pPr>
            <a:endParaRPr lang="it-IT" dirty="0"/>
          </a:p>
        </p:txBody>
      </p:sp>
    </p:spTree>
    <p:extLst>
      <p:ext uri="{BB962C8B-B14F-4D97-AF65-F5344CB8AC3E}">
        <p14:creationId xmlns:p14="http://schemas.microsoft.com/office/powerpoint/2010/main" val="3246021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764704"/>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A9	Controllo degli accessi </a:t>
            </a:r>
          </a:p>
        </p:txBody>
      </p:sp>
      <p:sp>
        <p:nvSpPr>
          <p:cNvPr id="5" name="Segnaposto contenuto 4">
            <a:extLst>
              <a:ext uri="{FF2B5EF4-FFF2-40B4-BE49-F238E27FC236}">
                <a16:creationId xmlns:a16="http://schemas.microsoft.com/office/drawing/2014/main" id="{A8AF94E3-114C-4435-B7B7-B4635232CD6B}"/>
              </a:ext>
            </a:extLst>
          </p:cNvPr>
          <p:cNvSpPr>
            <a:spLocks noGrp="1"/>
          </p:cNvSpPr>
          <p:nvPr>
            <p:ph idx="1"/>
          </p:nvPr>
        </p:nvSpPr>
        <p:spPr>
          <a:xfrm>
            <a:off x="662659" y="1628801"/>
            <a:ext cx="7886700" cy="4824536"/>
          </a:xfrm>
        </p:spPr>
        <p:txBody>
          <a:bodyPr>
            <a:normAutofit/>
          </a:bodyPr>
          <a:lstStyle/>
          <a:p>
            <a:pPr marL="0" indent="0">
              <a:buNone/>
            </a:pPr>
            <a:r>
              <a:rPr lang="it-IT" dirty="0"/>
              <a:t>Nei controlli esposti sono illustrati molti principi di sicurezza delle informazioni abbastanza noti ai più, ma spesso non recepiti nelle PMI per scarsa competenza dei responsabili IT (</a:t>
            </a:r>
            <a:r>
              <a:rPr lang="it-IT" dirty="0">
                <a:solidFill>
                  <a:srgbClr val="FF0000"/>
                </a:solidFill>
              </a:rPr>
              <a:t>spesso esterni</a:t>
            </a:r>
            <a:r>
              <a:rPr lang="it-IT" dirty="0"/>
              <a:t>), </a:t>
            </a:r>
            <a:r>
              <a:rPr lang="it-IT" dirty="0">
                <a:solidFill>
                  <a:srgbClr val="FF0000"/>
                </a:solidFill>
              </a:rPr>
              <a:t>richieste di gestioni semplificate da parte degli utenti e dei responsabili, mancanza di consapevolezza da parte della Direzione e, soprattutto, la ricerca del minor costo nelle apparecchiature e nella formazione del personale</a:t>
            </a:r>
            <a:r>
              <a:rPr lang="it-IT" dirty="0"/>
              <a:t>. Per questo motivo molte regole basilari, ad esempio relative ad una corretta gestione della rete Wi-Fi (creazione di accessi “ospite” per gli esterni, impiego di autenticazioni per singolo utente tramite protocollo </a:t>
            </a:r>
            <a:r>
              <a:rPr lang="it-IT" dirty="0" err="1"/>
              <a:t>Radius</a:t>
            </a:r>
            <a:r>
              <a:rPr lang="it-IT" dirty="0"/>
              <a:t> o da pannello di controllo del router, segmentazione delle reti in </a:t>
            </a:r>
            <a:r>
              <a:rPr lang="it-IT" dirty="0" err="1"/>
              <a:t>Vlan</a:t>
            </a:r>
            <a:r>
              <a:rPr lang="it-IT" dirty="0"/>
              <a:t>, ecc.) e delle password (impiego di password complesse e memorizzate in modo sicuro tramite utility apposite, uso non promiscuo delle password, variazione delle password al primo accesso,…) spesso non vengono implementate.</a:t>
            </a:r>
          </a:p>
        </p:txBody>
      </p:sp>
    </p:spTree>
    <p:extLst>
      <p:ext uri="{BB962C8B-B14F-4D97-AF65-F5344CB8AC3E}">
        <p14:creationId xmlns:p14="http://schemas.microsoft.com/office/powerpoint/2010/main" val="394888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A9	Controllo degli accessi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solidFill>
                  <a:schemeClr val="tx2"/>
                </a:solidFill>
                <a:highlight>
                  <a:srgbClr val="FFFF00"/>
                </a:highlight>
              </a:rPr>
              <a:t>A9.1	Requisiti di business per il controllo degli accessi </a:t>
            </a:r>
          </a:p>
          <a:p>
            <a:r>
              <a:rPr lang="it-IT" sz="2000" dirty="0"/>
              <a:t>A9.1.1	Politica di controllo degli accessi</a:t>
            </a:r>
          </a:p>
          <a:p>
            <a:r>
              <a:rPr lang="it-IT" sz="2000" dirty="0"/>
              <a:t>A9.1.2	Accesso alle reti e ai servizi di rete</a:t>
            </a:r>
          </a:p>
          <a:p>
            <a:pPr>
              <a:buFont typeface="Wingdings" panose="05000000000000000000" pitchFamily="2" charset="2"/>
              <a:buChar char="v"/>
            </a:pPr>
            <a:r>
              <a:rPr lang="it-IT" sz="2000" b="1" dirty="0">
                <a:solidFill>
                  <a:schemeClr val="tx2"/>
                </a:solidFill>
                <a:highlight>
                  <a:srgbClr val="FFFF00"/>
                </a:highlight>
              </a:rPr>
              <a:t>A9.2       	Gestione degli accessi degli utenti</a:t>
            </a:r>
          </a:p>
          <a:p>
            <a:r>
              <a:rPr lang="it-IT" sz="2000" dirty="0"/>
              <a:t>A9.2.1	Gestione degli accessi degli utenti</a:t>
            </a:r>
          </a:p>
          <a:p>
            <a:r>
              <a:rPr lang="it-IT" sz="2000" dirty="0"/>
              <a:t>A9.2.2	Provisioning degli accessi degli utenti</a:t>
            </a:r>
          </a:p>
          <a:p>
            <a:r>
              <a:rPr lang="it-IT" sz="2000" dirty="0"/>
              <a:t>A9.2.3	Gestione dei diritti di accesso privilegiato</a:t>
            </a:r>
          </a:p>
          <a:p>
            <a:r>
              <a:rPr lang="it-IT" sz="2000" dirty="0"/>
              <a:t>A9.2.4	Gestione delle informazioni segrete di autenticazione degli 			utenti</a:t>
            </a:r>
          </a:p>
          <a:p>
            <a:r>
              <a:rPr lang="it-IT" sz="2000" dirty="0"/>
              <a:t>A9.2.5	Riesame dei diritti di accesso degli utenti</a:t>
            </a:r>
          </a:p>
          <a:p>
            <a:r>
              <a:rPr lang="it-IT" sz="2000" dirty="0"/>
              <a:t>A9.2.6	Rimozione o adattamento dei diritti di accesso</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6828" y="3042837"/>
            <a:ext cx="1901952" cy="1243584"/>
          </a:xfrm>
          <a:prstGeom prst="rect">
            <a:avLst/>
          </a:prstGeom>
        </p:spPr>
      </p:pic>
    </p:spTree>
    <p:extLst>
      <p:ext uri="{BB962C8B-B14F-4D97-AF65-F5344CB8AC3E}">
        <p14:creationId xmlns:p14="http://schemas.microsoft.com/office/powerpoint/2010/main" val="1835153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A9	Controllo degli accessi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solidFill>
                  <a:schemeClr val="tx2"/>
                </a:solidFill>
                <a:highlight>
                  <a:srgbClr val="FFFF00"/>
                </a:highlight>
              </a:rPr>
              <a:t>A9.3	Responsabilità dell'utente</a:t>
            </a:r>
          </a:p>
          <a:p>
            <a:r>
              <a:rPr lang="it-IT" sz="2000" dirty="0"/>
              <a:t>A9.3.1	Utilizzo delle informazioni segrete di autenticazione</a:t>
            </a:r>
          </a:p>
          <a:p>
            <a:pPr>
              <a:buFont typeface="Wingdings" panose="05000000000000000000" pitchFamily="2" charset="2"/>
              <a:buChar char="v"/>
            </a:pPr>
            <a:r>
              <a:rPr lang="it-IT" sz="2000" b="1" dirty="0"/>
              <a:t>A9.4	Controllo degli accessi ai sistemi e alle applicazioni</a:t>
            </a:r>
          </a:p>
          <a:p>
            <a:r>
              <a:rPr lang="it-IT" sz="2000" dirty="0">
                <a:solidFill>
                  <a:schemeClr val="tx2"/>
                </a:solidFill>
                <a:highlight>
                  <a:srgbClr val="FFFF00"/>
                </a:highlight>
              </a:rPr>
              <a:t>A9.4.1	Limitazione dell'accesso alle informazioni</a:t>
            </a:r>
          </a:p>
          <a:p>
            <a:r>
              <a:rPr lang="it-IT" sz="2000" dirty="0"/>
              <a:t>A9.4.2	Procedure di log-on sicure</a:t>
            </a:r>
          </a:p>
          <a:p>
            <a:r>
              <a:rPr lang="it-IT" sz="2000" dirty="0">
                <a:solidFill>
                  <a:schemeClr val="tx2"/>
                </a:solidFill>
                <a:highlight>
                  <a:srgbClr val="FFFF00"/>
                </a:highlight>
              </a:rPr>
              <a:t>A9.4.3	Sistema di gestione delle password</a:t>
            </a:r>
          </a:p>
          <a:p>
            <a:r>
              <a:rPr lang="it-IT" sz="2000" dirty="0">
                <a:solidFill>
                  <a:schemeClr val="tx2"/>
                </a:solidFill>
              </a:rPr>
              <a:t>A9.4.4	Uso di programmi di utilità privilegiati</a:t>
            </a:r>
          </a:p>
          <a:p>
            <a:r>
              <a:rPr lang="it-IT" sz="2000" dirty="0">
                <a:solidFill>
                  <a:schemeClr val="tx2"/>
                </a:solidFill>
              </a:rPr>
              <a:t>A9.4.5	Controllo degli accessi al codice sorgente dei programmi</a:t>
            </a:r>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a:stretch>
            <a:fillRect/>
          </a:stretch>
        </p:blipFill>
        <p:spPr>
          <a:xfrm>
            <a:off x="7445713" y="3432972"/>
            <a:ext cx="870707" cy="1306060"/>
          </a:xfrm>
          <a:prstGeom prst="rect">
            <a:avLst/>
          </a:prstGeom>
        </p:spPr>
      </p:pic>
      <p:pic>
        <p:nvPicPr>
          <p:cNvPr id="8" name="Immagine 7"/>
          <p:cNvPicPr>
            <a:picLocks noChangeAspect="1"/>
          </p:cNvPicPr>
          <p:nvPr/>
        </p:nvPicPr>
        <p:blipFill>
          <a:blip r:embed="rId3"/>
          <a:stretch>
            <a:fillRect/>
          </a:stretch>
        </p:blipFill>
        <p:spPr>
          <a:xfrm>
            <a:off x="6447468" y="3408596"/>
            <a:ext cx="857576" cy="1287651"/>
          </a:xfrm>
          <a:prstGeom prst="rect">
            <a:avLst/>
          </a:prstGeom>
        </p:spPr>
      </p:pic>
    </p:spTree>
    <p:extLst>
      <p:ext uri="{BB962C8B-B14F-4D97-AF65-F5344CB8AC3E}">
        <p14:creationId xmlns:p14="http://schemas.microsoft.com/office/powerpoint/2010/main" val="3246021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A10	 Crittografia </a:t>
            </a:r>
          </a:p>
        </p:txBody>
      </p:sp>
      <p:sp>
        <p:nvSpPr>
          <p:cNvPr id="5" name="Segnaposto contenuto 4">
            <a:extLst>
              <a:ext uri="{FF2B5EF4-FFF2-40B4-BE49-F238E27FC236}">
                <a16:creationId xmlns:a16="http://schemas.microsoft.com/office/drawing/2014/main" id="{27DACFE6-8359-4643-A028-2E3E97234400}"/>
              </a:ext>
            </a:extLst>
          </p:cNvPr>
          <p:cNvSpPr>
            <a:spLocks noGrp="1"/>
          </p:cNvSpPr>
          <p:nvPr>
            <p:ph idx="1"/>
          </p:nvPr>
        </p:nvSpPr>
        <p:spPr>
          <a:xfrm>
            <a:off x="602080" y="2305551"/>
            <a:ext cx="7886700" cy="3931761"/>
          </a:xfrm>
        </p:spPr>
        <p:txBody>
          <a:bodyPr>
            <a:normAutofit/>
          </a:bodyPr>
          <a:lstStyle/>
          <a:p>
            <a:r>
              <a:rPr lang="it-IT" dirty="0"/>
              <a:t>Questo punto di controllo prevede una sola categoria “Controlli crittografici” (10.1) all’interno della quale sono descritti due controlli inerenti la politica relativa all’impiego dei controlli crittografici e la gestione delle chiavi crittografiche. La trattazione è molto dettagliata e comprende diversi aspetti da non sottovalutare come cosa fare in caso di indisponibilità, temporanea o permanente, delle chiavi crittografiche. In Italia occorre considerare la normativa specifica sulla firma digitale e la gestione dei certificati tramite le certification authority accreditate. Viene richiamata la norma ISO/IEC 11770 per ulteriori informazioni sulle chiavi.</a:t>
            </a:r>
          </a:p>
          <a:p>
            <a:r>
              <a:rPr lang="it-IT" dirty="0"/>
              <a:t>Questa che era prima una categoria (cfr. punto 12.3 della norma ISO 27002:2005) ora è salito a livello di punto di controllo.</a:t>
            </a:r>
          </a:p>
          <a:p>
            <a:endParaRPr lang="it-IT" dirty="0"/>
          </a:p>
        </p:txBody>
      </p:sp>
    </p:spTree>
    <p:extLst>
      <p:ext uri="{BB962C8B-B14F-4D97-AF65-F5344CB8AC3E}">
        <p14:creationId xmlns:p14="http://schemas.microsoft.com/office/powerpoint/2010/main" val="1068966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A10	 Crittografia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A10.1	Controlli crittografici</a:t>
            </a:r>
          </a:p>
          <a:p>
            <a:r>
              <a:rPr lang="it-IT" sz="2000" dirty="0"/>
              <a:t>A10.1.1	Politica sull'uso dei controlli crittografici</a:t>
            </a:r>
          </a:p>
          <a:p>
            <a:r>
              <a:rPr lang="it-IT" sz="2000" dirty="0"/>
              <a:t>A10.1.2	Gestione delle chiavi</a:t>
            </a:r>
          </a:p>
          <a:p>
            <a:endParaRPr lang="it-IT" sz="2000" dirty="0"/>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251704"/>
            <a:ext cx="2407816" cy="1606465"/>
          </a:xfrm>
          <a:prstGeom prst="rect">
            <a:avLst/>
          </a:prstGeom>
        </p:spPr>
      </p:pic>
    </p:spTree>
    <p:extLst>
      <p:ext uri="{BB962C8B-B14F-4D97-AF65-F5344CB8AC3E}">
        <p14:creationId xmlns:p14="http://schemas.microsoft.com/office/powerpoint/2010/main" val="2583432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693" y="764704"/>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A11	Sicurezza fisica e ambientale </a:t>
            </a:r>
          </a:p>
        </p:txBody>
      </p:sp>
      <p:sp>
        <p:nvSpPr>
          <p:cNvPr id="5" name="Segnaposto contenuto 4">
            <a:extLst>
              <a:ext uri="{FF2B5EF4-FFF2-40B4-BE49-F238E27FC236}">
                <a16:creationId xmlns:a16="http://schemas.microsoft.com/office/drawing/2014/main" id="{3E1A4148-9F91-4416-931B-C4A70F9C2484}"/>
              </a:ext>
            </a:extLst>
          </p:cNvPr>
          <p:cNvSpPr>
            <a:spLocks noGrp="1"/>
          </p:cNvSpPr>
          <p:nvPr>
            <p:ph idx="1"/>
          </p:nvPr>
        </p:nvSpPr>
        <p:spPr>
          <a:xfrm>
            <a:off x="628650" y="1628801"/>
            <a:ext cx="7886700" cy="4464496"/>
          </a:xfrm>
        </p:spPr>
        <p:txBody>
          <a:bodyPr>
            <a:normAutofit fontScale="70000" lnSpcReduction="20000"/>
          </a:bodyPr>
          <a:lstStyle/>
          <a:p>
            <a:pPr marL="0" indent="0">
              <a:buNone/>
            </a:pPr>
            <a:r>
              <a:rPr lang="it-IT" sz="2300" dirty="0"/>
              <a:t>La sezione comprende due categorie:</a:t>
            </a:r>
          </a:p>
          <a:p>
            <a:r>
              <a:rPr lang="it-IT" sz="2300" dirty="0"/>
              <a:t>  </a:t>
            </a:r>
            <a:r>
              <a:rPr lang="it-IT" sz="2300" b="1" dirty="0"/>
              <a:t>Aree sicure </a:t>
            </a:r>
            <a:r>
              <a:rPr lang="it-IT" sz="2300" dirty="0"/>
              <a:t>(11.1): devono essere definiti dei perimetri che delimitano aree con diversi livelli di sicurezza, nei quali occorre prevedere adeguate protezioni per prevenire accessi indesiderati e safety (</a:t>
            </a:r>
            <a:r>
              <a:rPr lang="it-IT" sz="2300" dirty="0">
                <a:solidFill>
                  <a:srgbClr val="FF0000"/>
                </a:solidFill>
              </a:rPr>
              <a:t>viene citata la normativa antincendio</a:t>
            </a:r>
            <a:r>
              <a:rPr lang="it-IT" sz="2300" dirty="0"/>
              <a:t>), devono essere attivati sistemi di controllo e registrazione degli accessi alle aree sicure, devono essere implementate particolari misure di sicurezza fisica per proteggere aree chiave e devono essere adottate misure di protezione contro disastri e calamità naturali (incendi, alluvioni, terremoti, ecc.). Inoltre devono essere progettate ed attuate procedure per permettere il lavoro in aree sicure e protette e, infine, devono essere implementati controlli particolari nelle aree di carico/scarico materiali.</a:t>
            </a:r>
          </a:p>
          <a:p>
            <a:r>
              <a:rPr lang="it-IT" sz="2300" dirty="0"/>
              <a:t>  </a:t>
            </a:r>
            <a:r>
              <a:rPr lang="it-IT" sz="2300" b="1" dirty="0"/>
              <a:t>Apparecchiature</a:t>
            </a:r>
            <a:r>
              <a:rPr lang="it-IT" sz="2300" dirty="0"/>
              <a:t> (11.2): particolari accorgimenti devono essere intrapresi per proteggere le apparecchiature impiegate (per elaborazione o archiviazione di informazioni in genere) rispetto ad accessi non consentiti o minacce di possibili danneggiamenti, anche provenienti dalle infrastrutture di supporto (connettività di rete, energia elettrica, gas, acqua, ecc.) o da carenze di sicurezza dei cablaggi. Inoltre le apparecchiature devono essere sottoposte a </a:t>
            </a:r>
            <a:r>
              <a:rPr lang="it-IT" sz="2300" dirty="0">
                <a:solidFill>
                  <a:srgbClr val="FF0000"/>
                </a:solidFill>
              </a:rPr>
              <a:t>regolare manutenzione</a:t>
            </a:r>
            <a:r>
              <a:rPr lang="it-IT" sz="2300" dirty="0"/>
              <a:t>, dispositivi hardware e software devono essere mantenuti sotto </a:t>
            </a:r>
            <a:r>
              <a:rPr lang="it-IT" sz="2300" dirty="0">
                <a:solidFill>
                  <a:srgbClr val="FF0000"/>
                </a:solidFill>
              </a:rPr>
              <a:t>controllo in caso di trasferimenti all’esterno dell’organizzazione</a:t>
            </a:r>
            <a:r>
              <a:rPr lang="it-IT" sz="2300" dirty="0"/>
              <a:t>, adottando, nel caso particolari misure di sicurezza ed in caso di </a:t>
            </a:r>
            <a:r>
              <a:rPr lang="it-IT" sz="2300" dirty="0">
                <a:solidFill>
                  <a:srgbClr val="FF0000"/>
                </a:solidFill>
              </a:rPr>
              <a:t>dismissione di apparecchiature o supporti di memorizzazione</a:t>
            </a:r>
            <a:r>
              <a:rPr lang="it-IT" sz="2300" dirty="0"/>
              <a:t> le informazioni in essi contenute devono essere cancellate in modo sicuro. Infine è necessario definire istruzioni affinché le apparecchiature non siano lasciate incustodite quando con esse è possibile accedere ad informazioni riservate ed occorre definire politiche di “</a:t>
            </a:r>
            <a:r>
              <a:rPr lang="it-IT" sz="2300" dirty="0">
                <a:solidFill>
                  <a:srgbClr val="FF0000"/>
                </a:solidFill>
              </a:rPr>
              <a:t>scrivania pulita</a:t>
            </a:r>
            <a:r>
              <a:rPr lang="it-IT" sz="2300" dirty="0"/>
              <a:t>” per prevenire la visione di informazioni riservate da parte di personale non autorizzato.</a:t>
            </a:r>
          </a:p>
          <a:p>
            <a:endParaRPr lang="it-IT" dirty="0"/>
          </a:p>
        </p:txBody>
      </p:sp>
    </p:spTree>
    <p:extLst>
      <p:ext uri="{BB962C8B-B14F-4D97-AF65-F5344CB8AC3E}">
        <p14:creationId xmlns:p14="http://schemas.microsoft.com/office/powerpoint/2010/main" val="3940797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A11	Sicurezza fisica e ambientale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A11.1	Aree sicure</a:t>
            </a:r>
          </a:p>
          <a:p>
            <a:r>
              <a:rPr lang="it-IT" sz="2000" dirty="0"/>
              <a:t>A11.1.1	Perimetro di sicurezza fisica </a:t>
            </a:r>
          </a:p>
          <a:p>
            <a:r>
              <a:rPr lang="it-IT" sz="2000" dirty="0">
                <a:solidFill>
                  <a:schemeClr val="tx2"/>
                </a:solidFill>
              </a:rPr>
              <a:t>A11.1.2	Controlli di accesso fisico</a:t>
            </a:r>
          </a:p>
          <a:p>
            <a:r>
              <a:rPr lang="it-IT" sz="2000" dirty="0">
                <a:solidFill>
                  <a:schemeClr val="tx2"/>
                </a:solidFill>
              </a:rPr>
              <a:t>A11.1.3	Rendere sicuri uffici, locali e strutture</a:t>
            </a:r>
          </a:p>
          <a:p>
            <a:r>
              <a:rPr lang="it-IT" sz="2000" dirty="0">
                <a:solidFill>
                  <a:schemeClr val="tx2"/>
                </a:solidFill>
              </a:rPr>
              <a:t>A11.1.4	Protezione contro minacce esterne ed ambientali</a:t>
            </a:r>
          </a:p>
          <a:p>
            <a:r>
              <a:rPr lang="it-IT" sz="2000" dirty="0">
                <a:solidFill>
                  <a:schemeClr val="tx2"/>
                </a:solidFill>
              </a:rPr>
              <a:t>A11.1.5	Lavoro in aree sicure</a:t>
            </a:r>
          </a:p>
          <a:p>
            <a:r>
              <a:rPr lang="it-IT" sz="2000" dirty="0">
                <a:solidFill>
                  <a:schemeClr val="tx2"/>
                </a:solidFill>
              </a:rPr>
              <a:t>A11.1.6	Aree di carico e scarico</a:t>
            </a:r>
          </a:p>
          <a:p>
            <a:pPr>
              <a:buFont typeface="Wingdings" panose="05000000000000000000" pitchFamily="2" charset="2"/>
              <a:buChar char="v"/>
            </a:pPr>
            <a:endParaRPr lang="it-IT" sz="2000" b="1" dirty="0"/>
          </a:p>
          <a:p>
            <a:pPr>
              <a:buFont typeface="Wingdings" panose="05000000000000000000" pitchFamily="2" charset="2"/>
              <a:buChar char="v"/>
            </a:pPr>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519" y="2333121"/>
            <a:ext cx="1145958" cy="1527944"/>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6" y="5188960"/>
            <a:ext cx="847725" cy="857250"/>
          </a:xfrm>
          <a:prstGeom prst="rect">
            <a:avLst/>
          </a:prstGeom>
        </p:spPr>
      </p:pic>
      <p:pic>
        <p:nvPicPr>
          <p:cNvPr id="10" name="Immagine 9"/>
          <p:cNvPicPr>
            <a:picLocks noChangeAspect="1"/>
          </p:cNvPicPr>
          <p:nvPr/>
        </p:nvPicPr>
        <p:blipFill>
          <a:blip r:embed="rId4"/>
          <a:stretch>
            <a:fillRect/>
          </a:stretch>
        </p:blipFill>
        <p:spPr>
          <a:xfrm>
            <a:off x="6578981" y="4653140"/>
            <a:ext cx="1775146" cy="1187375"/>
          </a:xfrm>
          <a:prstGeom prst="rect">
            <a:avLst/>
          </a:prstGeom>
        </p:spPr>
      </p:pic>
    </p:spTree>
    <p:extLst>
      <p:ext uri="{BB962C8B-B14F-4D97-AF65-F5344CB8AC3E}">
        <p14:creationId xmlns:p14="http://schemas.microsoft.com/office/powerpoint/2010/main" val="1184939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A11	Sicurezza fisica e ambientale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A11.2	Apparecchiature</a:t>
            </a:r>
          </a:p>
          <a:p>
            <a:r>
              <a:rPr lang="it-IT" sz="2000" dirty="0">
                <a:solidFill>
                  <a:schemeClr val="tx2"/>
                </a:solidFill>
              </a:rPr>
              <a:t>A11.2.1	Disposizione delle apparecchiature e loro protezione</a:t>
            </a:r>
          </a:p>
          <a:p>
            <a:r>
              <a:rPr lang="it-IT" sz="2000" dirty="0">
                <a:solidFill>
                  <a:schemeClr val="tx2"/>
                </a:solidFill>
              </a:rPr>
              <a:t>A11.2.2	Infrastrutture di supporto</a:t>
            </a:r>
          </a:p>
          <a:p>
            <a:r>
              <a:rPr lang="it-IT" sz="2000" dirty="0">
                <a:solidFill>
                  <a:schemeClr val="tx2"/>
                </a:solidFill>
              </a:rPr>
              <a:t>A11.2.3	Sicurezza dei cablaggi</a:t>
            </a:r>
          </a:p>
          <a:p>
            <a:r>
              <a:rPr lang="it-IT" sz="2000" dirty="0">
                <a:solidFill>
                  <a:schemeClr val="tx2"/>
                </a:solidFill>
              </a:rPr>
              <a:t>A11.2.4	Manutenzione delle apparecchiature</a:t>
            </a:r>
          </a:p>
          <a:p>
            <a:r>
              <a:rPr lang="it-IT" sz="2000" dirty="0">
                <a:solidFill>
                  <a:schemeClr val="tx2"/>
                </a:solidFill>
              </a:rPr>
              <a:t>A11.2.5	Trasferimento degli asset</a:t>
            </a:r>
          </a:p>
          <a:p>
            <a:r>
              <a:rPr lang="it-IT" sz="2000" dirty="0">
                <a:solidFill>
                  <a:schemeClr val="tx2"/>
                </a:solidFill>
              </a:rPr>
              <a:t>A11.2.6	Sicurezza delle apparecchiature e degli asset all'esterno delle 		sedi</a:t>
            </a:r>
          </a:p>
          <a:p>
            <a:r>
              <a:rPr lang="it-IT" sz="2000" dirty="0">
                <a:solidFill>
                  <a:schemeClr val="tx2"/>
                </a:solidFill>
              </a:rPr>
              <a:t>A11.2.7	Dismissione sicura o riutilizzo delle apparecchiature</a:t>
            </a:r>
          </a:p>
          <a:p>
            <a:r>
              <a:rPr lang="it-IT" sz="2000" dirty="0">
                <a:solidFill>
                  <a:schemeClr val="tx2"/>
                </a:solidFill>
              </a:rPr>
              <a:t>A11.2.8	Apparecchiature incustodite degli utenti</a:t>
            </a:r>
          </a:p>
          <a:p>
            <a:r>
              <a:rPr lang="it-IT" sz="2000" dirty="0"/>
              <a:t>A11.2.9	Politica di schermo e scrivania puliti</a:t>
            </a:r>
          </a:p>
          <a:p>
            <a:endParaRPr lang="it-IT" sz="2000" dirty="0"/>
          </a:p>
          <a:p>
            <a:endParaRPr lang="it-IT" sz="2000" dirty="0"/>
          </a:p>
          <a:p>
            <a:endParaRPr lang="it-IT" sz="2000" dirty="0"/>
          </a:p>
          <a:p>
            <a:pPr marL="0" indent="0">
              <a:buNone/>
            </a:pPr>
            <a:endParaRPr lang="it-IT" sz="2000" dirty="0"/>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643" y="3140968"/>
            <a:ext cx="1895872" cy="1184920"/>
          </a:xfrm>
          <a:prstGeom prst="rect">
            <a:avLst/>
          </a:prstGeom>
        </p:spPr>
      </p:pic>
    </p:spTree>
    <p:extLst>
      <p:ext uri="{BB962C8B-B14F-4D97-AF65-F5344CB8AC3E}">
        <p14:creationId xmlns:p14="http://schemas.microsoft.com/office/powerpoint/2010/main" val="3940797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801012"/>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A12 Sicurezza delle attività operative </a:t>
            </a:r>
          </a:p>
        </p:txBody>
      </p:sp>
      <p:sp>
        <p:nvSpPr>
          <p:cNvPr id="5" name="Segnaposto contenuto 4">
            <a:extLst>
              <a:ext uri="{FF2B5EF4-FFF2-40B4-BE49-F238E27FC236}">
                <a16:creationId xmlns:a16="http://schemas.microsoft.com/office/drawing/2014/main" id="{C4A66C5C-0804-46B8-940C-9909E4456E84}"/>
              </a:ext>
            </a:extLst>
          </p:cNvPr>
          <p:cNvSpPr>
            <a:spLocks noGrp="1"/>
          </p:cNvSpPr>
          <p:nvPr>
            <p:ph idx="1"/>
          </p:nvPr>
        </p:nvSpPr>
        <p:spPr>
          <a:xfrm>
            <a:off x="624595" y="1772816"/>
            <a:ext cx="7886700" cy="4896544"/>
          </a:xfrm>
        </p:spPr>
        <p:txBody>
          <a:bodyPr>
            <a:normAutofit fontScale="92500" lnSpcReduction="20000"/>
          </a:bodyPr>
          <a:lstStyle/>
          <a:p>
            <a:pPr marL="0" indent="0">
              <a:buNone/>
            </a:pPr>
            <a:r>
              <a:rPr lang="it-IT" dirty="0"/>
              <a:t>Questa area comprende ben 7 categorie:</a:t>
            </a:r>
          </a:p>
          <a:p>
            <a:r>
              <a:rPr lang="it-IT" dirty="0"/>
              <a:t>  </a:t>
            </a:r>
            <a:r>
              <a:rPr lang="it-IT" b="1" dirty="0"/>
              <a:t>Procedure operative e responsabilità </a:t>
            </a:r>
            <a:r>
              <a:rPr lang="it-IT" dirty="0"/>
              <a:t>(12.1): devono essere predisposte procedure per documentare lo svolgimento di una serie di attività inerenti la sicurezza, occorre gestire i cambiamenti all’organizzazione e la capacità delle risorse (di storage, di banda, infrastrutturali ed anche umane), infine è necessario mantenere separati gli ambienti di sviluppo da quelli di produzione.</a:t>
            </a:r>
          </a:p>
          <a:p>
            <a:r>
              <a:rPr lang="it-IT" dirty="0"/>
              <a:t>  </a:t>
            </a:r>
            <a:r>
              <a:rPr lang="it-IT" b="1" dirty="0"/>
              <a:t>Protezione dal malware </a:t>
            </a:r>
            <a:r>
              <a:rPr lang="it-IT" dirty="0"/>
              <a:t>(12.2): un solo controllo in questa categoria (protezione dal malware) che prescrive tutte le misure di sicurezza da attuare contro il malware. Non solo antivirus per prevenire ed eliminare malware, ma anche azioni di prevenzione tecnica e comportamentali (consapevolezza degli utenti).</a:t>
            </a:r>
          </a:p>
          <a:p>
            <a:r>
              <a:rPr lang="it-IT" b="1" dirty="0"/>
              <a:t>Backup</a:t>
            </a:r>
            <a:r>
              <a:rPr lang="it-IT" dirty="0"/>
              <a:t> (12.3): devono essere documentate ed attuate procedure di backup adeguate a garantire il ripristino dei dati in caso di perdita dell’integrità degli stessi e la continuità operativa (vedasi anche punto 17).</a:t>
            </a:r>
          </a:p>
          <a:p>
            <a:r>
              <a:rPr lang="it-IT" b="1" dirty="0"/>
              <a:t>Raccolta di log e monitoraggio </a:t>
            </a:r>
            <a:r>
              <a:rPr lang="it-IT" dirty="0"/>
              <a:t>(12.4): devono essere registrati, conservati e protetti i log delle attività degli utenti normali e di quelli privilegiati (si ricorda che per apposita disposizione del Garante Privacy italiano i log degli accessi in qualità di Amministratore di Sistema devono essere mantenuti in modo “indelebile” per almeno 6 mesi), occorre inoltre mantenere sincronizzati gli orologi dei sistemi con una fonte attendibile.</a:t>
            </a:r>
          </a:p>
          <a:p>
            <a:endParaRPr lang="it-IT" dirty="0"/>
          </a:p>
        </p:txBody>
      </p:sp>
    </p:spTree>
    <p:extLst>
      <p:ext uri="{BB962C8B-B14F-4D97-AF65-F5344CB8AC3E}">
        <p14:creationId xmlns:p14="http://schemas.microsoft.com/office/powerpoint/2010/main" val="2190367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1" y="1268764"/>
            <a:ext cx="7886700" cy="70996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Articoli 42 e 43</a:t>
            </a:r>
          </a:p>
        </p:txBody>
      </p:sp>
      <p:sp>
        <p:nvSpPr>
          <p:cNvPr id="3" name="Segnaposto contenuto 2"/>
          <p:cNvSpPr>
            <a:spLocks noGrp="1"/>
          </p:cNvSpPr>
          <p:nvPr>
            <p:ph idx="1"/>
          </p:nvPr>
        </p:nvSpPr>
        <p:spPr>
          <a:xfrm>
            <a:off x="628655" y="2276876"/>
            <a:ext cx="7886696" cy="4320476"/>
          </a:xfrm>
        </p:spPr>
        <p:txBody>
          <a:bodyPr>
            <a:normAutofit fontScale="92500" lnSpcReduction="10000"/>
          </a:bodyPr>
          <a:lstStyle/>
          <a:p>
            <a:pPr>
              <a:spcAft>
                <a:spcPts val="600"/>
              </a:spcAft>
            </a:pPr>
            <a:r>
              <a:rPr lang="it-IT" dirty="0"/>
              <a:t>Quale certificazione? </a:t>
            </a:r>
            <a:r>
              <a:rPr lang="it-IT" b="1" dirty="0">
                <a:solidFill>
                  <a:srgbClr val="FF0000"/>
                </a:solidFill>
                <a:sym typeface="Symbol" panose="05050102010706020507" pitchFamily="18" charset="2"/>
              </a:rPr>
              <a:t> certificazione di </a:t>
            </a:r>
            <a:r>
              <a:rPr lang="it-IT" b="1" u="sng" dirty="0">
                <a:solidFill>
                  <a:srgbClr val="FF0000"/>
                </a:solidFill>
                <a:sym typeface="Symbol" panose="05050102010706020507" pitchFamily="18" charset="2"/>
              </a:rPr>
              <a:t>processo</a:t>
            </a:r>
            <a:r>
              <a:rPr lang="it-IT" b="1" dirty="0">
                <a:solidFill>
                  <a:srgbClr val="FF0000"/>
                </a:solidFill>
                <a:sym typeface="Symbol" panose="05050102010706020507" pitchFamily="18" charset="2"/>
              </a:rPr>
              <a:t>/prodotto/servizio </a:t>
            </a:r>
            <a:r>
              <a:rPr lang="it-IT" dirty="0">
                <a:sym typeface="Symbol" panose="05050102010706020507" pitchFamily="18" charset="2"/>
              </a:rPr>
              <a:t>secondo ISO 17065 NON di gestione (ISO 17021-1).</a:t>
            </a:r>
            <a:endParaRPr lang="it-IT" dirty="0"/>
          </a:p>
          <a:p>
            <a:pPr>
              <a:spcAft>
                <a:spcPts val="600"/>
              </a:spcAft>
            </a:pPr>
            <a:r>
              <a:rPr lang="it-IT" dirty="0"/>
              <a:t>Rispetto a quale norma o specifica? </a:t>
            </a:r>
            <a:r>
              <a:rPr lang="it-IT" b="1" dirty="0">
                <a:solidFill>
                  <a:srgbClr val="FF0000"/>
                </a:solidFill>
                <a:sym typeface="Symbol" panose="05050102010706020507" pitchFamily="18" charset="2"/>
              </a:rPr>
              <a:t> ACCREDIA + requisiti aggiuntivi AUTORITÀ GARANTE </a:t>
            </a:r>
            <a:r>
              <a:rPr lang="it-IT" dirty="0">
                <a:sym typeface="Symbol" panose="05050102010706020507" pitchFamily="18" charset="2"/>
              </a:rPr>
              <a:t>(</a:t>
            </a:r>
            <a:r>
              <a:rPr lang="en-US" i="1" dirty="0">
                <a:sym typeface="Symbol" panose="05050102010706020507" pitchFamily="18" charset="2"/>
              </a:rPr>
              <a:t>”The Article 29 Working Party welcomes comments on the Guidelines on the accreditation of certification bodies (wp261). Such comments should be sent to the following address by 30 March 2018 at the latest”. </a:t>
            </a:r>
            <a:r>
              <a:rPr lang="en-US" dirty="0">
                <a:sym typeface="Symbol" panose="05050102010706020507" pitchFamily="18" charset="2"/>
                <a:hlinkClick r:id="rId2"/>
              </a:rPr>
              <a:t>http://ec.europa.eu/newsroom/article29/item-detail.cfm?item_id=614486</a:t>
            </a:r>
            <a:r>
              <a:rPr lang="en-US" dirty="0">
                <a:sym typeface="Symbol" panose="05050102010706020507" pitchFamily="18" charset="2"/>
              </a:rPr>
              <a:t> ).</a:t>
            </a:r>
            <a:endParaRPr lang="it-IT" dirty="0"/>
          </a:p>
          <a:p>
            <a:pPr>
              <a:spcAft>
                <a:spcPts val="600"/>
              </a:spcAft>
            </a:pPr>
            <a:r>
              <a:rPr lang="it-IT" dirty="0"/>
              <a:t>Cosa si certifica?  La protezione dei dati trattati o il rispetto dell’intero Regolamento? </a:t>
            </a:r>
            <a:r>
              <a:rPr lang="it-IT" b="1" dirty="0">
                <a:solidFill>
                  <a:srgbClr val="FF0000"/>
                </a:solidFill>
                <a:sym typeface="Symbol" panose="05050102010706020507" pitchFamily="18" charset="2"/>
              </a:rPr>
              <a:t> la </a:t>
            </a:r>
            <a:r>
              <a:rPr lang="it-IT" b="1" u="sng" dirty="0">
                <a:solidFill>
                  <a:srgbClr val="FF0000"/>
                </a:solidFill>
                <a:sym typeface="Symbol" panose="05050102010706020507" pitchFamily="18" charset="2"/>
              </a:rPr>
              <a:t>conformità</a:t>
            </a:r>
            <a:r>
              <a:rPr lang="it-IT" b="1" dirty="0">
                <a:solidFill>
                  <a:srgbClr val="FF0000"/>
                </a:solidFill>
                <a:sym typeface="Symbol" panose="05050102010706020507" pitchFamily="18" charset="2"/>
              </a:rPr>
              <a:t> al Regolamento. La conformità NON è un processo statico MA dinamico</a:t>
            </a:r>
            <a:r>
              <a:rPr lang="it-IT" dirty="0">
                <a:sym typeface="Symbol" panose="05050102010706020507" pitchFamily="18" charset="2"/>
              </a:rPr>
              <a:t> </a:t>
            </a:r>
            <a:r>
              <a:rPr lang="en-US" dirty="0">
                <a:sym typeface="Symbol" panose="05050102010706020507" pitchFamily="18" charset="2"/>
              </a:rPr>
              <a:t>(GDPR, art. 5(2): “</a:t>
            </a:r>
            <a:r>
              <a:rPr lang="it-IT" i="1" dirty="0">
                <a:sym typeface="Symbol" panose="05050102010706020507" pitchFamily="18" charset="2"/>
              </a:rPr>
              <a:t>Il titolare del trattamento è competente per il rispetto del paragrafo 1 e in grado di </a:t>
            </a:r>
            <a:r>
              <a:rPr lang="it-IT" i="1" dirty="0">
                <a:solidFill>
                  <a:srgbClr val="FF0000"/>
                </a:solidFill>
                <a:sym typeface="Symbol" panose="05050102010706020507" pitchFamily="18" charset="2"/>
              </a:rPr>
              <a:t>comprovarlo</a:t>
            </a:r>
            <a:r>
              <a:rPr lang="it-IT" i="1" dirty="0">
                <a:sym typeface="Symbol" panose="05050102010706020507" pitchFamily="18" charset="2"/>
              </a:rPr>
              <a:t> («responsabilizzazione»)</a:t>
            </a:r>
            <a:r>
              <a:rPr lang="en-US" i="1" dirty="0">
                <a:sym typeface="Symbol" panose="05050102010706020507" pitchFamily="18" charset="2"/>
              </a:rPr>
              <a:t> “</a:t>
            </a:r>
            <a:r>
              <a:rPr lang="en-US" dirty="0">
                <a:sym typeface="Symbol" panose="05050102010706020507" pitchFamily="18" charset="2"/>
              </a:rPr>
              <a:t>). </a:t>
            </a:r>
            <a:r>
              <a:rPr lang="it-IT" dirty="0">
                <a:sym typeface="Symbol" panose="05050102010706020507" pitchFamily="18" charset="2"/>
              </a:rPr>
              <a:t>Nel testo inglese: </a:t>
            </a:r>
            <a:r>
              <a:rPr lang="en-US" i="1" dirty="0">
                <a:sym typeface="Symbol" panose="05050102010706020507" pitchFamily="18" charset="2"/>
              </a:rPr>
              <a:t>“The controller shall be responsible for, and be able to demonstrate </a:t>
            </a:r>
            <a:r>
              <a:rPr lang="en-US" i="1" dirty="0">
                <a:solidFill>
                  <a:srgbClr val="FF0000"/>
                </a:solidFill>
                <a:sym typeface="Symbol" panose="05050102010706020507" pitchFamily="18" charset="2"/>
              </a:rPr>
              <a:t>compliance</a:t>
            </a:r>
            <a:r>
              <a:rPr lang="en-US" i="1" dirty="0">
                <a:sym typeface="Symbol" panose="05050102010706020507" pitchFamily="18" charset="2"/>
              </a:rPr>
              <a:t> with, paragraph 1 ('accountability').“</a:t>
            </a:r>
            <a:endParaRPr lang="it-IT" i="1" dirty="0"/>
          </a:p>
        </p:txBody>
      </p:sp>
      <p:sp>
        <p:nvSpPr>
          <p:cNvPr id="4" name="CasellaDiTesto 3">
            <a:extLst>
              <a:ext uri="{FF2B5EF4-FFF2-40B4-BE49-F238E27FC236}">
                <a16:creationId xmlns:a16="http://schemas.microsoft.com/office/drawing/2014/main" id="{C4A5D1B8-934F-4DD3-8F8B-A52D64A1569A}"/>
              </a:ext>
            </a:extLst>
          </p:cNvPr>
          <p:cNvSpPr txBox="1"/>
          <p:nvPr/>
        </p:nvSpPr>
        <p:spPr>
          <a:xfrm>
            <a:off x="3383868" y="6124146"/>
            <a:ext cx="2376264" cy="473206"/>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ctr" defTabSz="685800">
              <a:lnSpc>
                <a:spcPct val="100000"/>
              </a:lnSpc>
              <a:spcBef>
                <a:spcPts val="600"/>
              </a:spcBef>
              <a:spcAft>
                <a:spcPts val="600"/>
              </a:spcAft>
              <a:buNone/>
              <a:defRPr sz="2475"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2000" dirty="0">
                <a:solidFill>
                  <a:schemeClr val="tx1"/>
                </a:solidFill>
              </a:rPr>
              <a:t>Nell’attesa …</a:t>
            </a:r>
          </a:p>
        </p:txBody>
      </p:sp>
    </p:spTree>
    <p:extLst>
      <p:ext uri="{BB962C8B-B14F-4D97-AF65-F5344CB8AC3E}">
        <p14:creationId xmlns:p14="http://schemas.microsoft.com/office/powerpoint/2010/main" val="235676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801012"/>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A12 Sicurezza delle attività operative </a:t>
            </a:r>
          </a:p>
        </p:txBody>
      </p:sp>
      <p:sp>
        <p:nvSpPr>
          <p:cNvPr id="5" name="Segnaposto contenuto 4">
            <a:extLst>
              <a:ext uri="{FF2B5EF4-FFF2-40B4-BE49-F238E27FC236}">
                <a16:creationId xmlns:a16="http://schemas.microsoft.com/office/drawing/2014/main" id="{C4A66C5C-0804-46B8-940C-9909E4456E84}"/>
              </a:ext>
            </a:extLst>
          </p:cNvPr>
          <p:cNvSpPr>
            <a:spLocks noGrp="1"/>
          </p:cNvSpPr>
          <p:nvPr>
            <p:ph idx="1"/>
          </p:nvPr>
        </p:nvSpPr>
        <p:spPr>
          <a:xfrm>
            <a:off x="624595" y="1772816"/>
            <a:ext cx="7886700" cy="4896544"/>
          </a:xfrm>
        </p:spPr>
        <p:txBody>
          <a:bodyPr>
            <a:normAutofit fontScale="92500" lnSpcReduction="10000"/>
          </a:bodyPr>
          <a:lstStyle/>
          <a:p>
            <a:r>
              <a:rPr lang="it-IT" dirty="0"/>
              <a:t> </a:t>
            </a:r>
            <a:r>
              <a:rPr lang="it-IT" b="1" dirty="0"/>
              <a:t>Controllo del software di produzione </a:t>
            </a:r>
            <a:r>
              <a:rPr lang="it-IT" dirty="0"/>
              <a:t>(12.5): particolari attenzioni devono essere adottate nell’installazione ed aggiornamento del software di produzione (non solo per organizzazioni del settore ICT, banche o assicurazioni, ma anche per aziende manifatturiere!).</a:t>
            </a:r>
          </a:p>
          <a:p>
            <a:r>
              <a:rPr lang="it-IT" dirty="0"/>
              <a:t>  </a:t>
            </a:r>
            <a:r>
              <a:rPr lang="it-IT" b="1" dirty="0"/>
              <a:t>Gestione delle vulnerabilità tecniche </a:t>
            </a:r>
            <a:r>
              <a:rPr lang="it-IT" dirty="0"/>
              <a:t>(12.6): viene fornita dalla norma un’ampia guida attuativa sulla gestione delle vulnerabilità tecniche conosciute (occorre mantenere un censimento dell’hardware e del relativo software installato su ogni elaboratore, installare le patch di sicurezza in modo tempestivo, mantenersi aggiornati sulle vulnerabilità di sicurezza conosciute, ecc.), oltre alle indicazioni sulla limitazione nell’installazione dei software (è opportuno, infatti, ridurre al minimo la possibilità per gli utenti di installare applicativi software autonomamente, anche se leciti come le utility gratuite che, a volte, possono essere il veicolo di adware o altre minacce alla sicurezza).</a:t>
            </a:r>
          </a:p>
          <a:p>
            <a:r>
              <a:rPr lang="it-IT" dirty="0"/>
              <a:t>  </a:t>
            </a:r>
            <a:r>
              <a:rPr lang="it-IT" b="1" dirty="0"/>
              <a:t>Considerazioni sull’audit dei sistemi informativi </a:t>
            </a:r>
            <a:r>
              <a:rPr lang="it-IT" dirty="0"/>
              <a:t>(12.7): gli audit sui sistemi informativi dovrebbero avere un impatto ridotto sulle attività lavorative e le evidenze raccolte dovrebbero essere raccolte senza alterare i dati dei sistemi (accessi in sola lettura) e dovrebbero essere mantenute protette.</a:t>
            </a:r>
          </a:p>
        </p:txBody>
      </p:sp>
    </p:spTree>
    <p:extLst>
      <p:ext uri="{BB962C8B-B14F-4D97-AF65-F5344CB8AC3E}">
        <p14:creationId xmlns:p14="http://schemas.microsoft.com/office/powerpoint/2010/main" val="1890829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A12 Sicurezza delle attività operative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A12.1	Procedure operative e responsabilità</a:t>
            </a:r>
          </a:p>
          <a:p>
            <a:r>
              <a:rPr lang="it-IT" sz="2000" dirty="0">
                <a:solidFill>
                  <a:schemeClr val="tx2"/>
                </a:solidFill>
              </a:rPr>
              <a:t>A12.1.1	Procedure operative documentate</a:t>
            </a:r>
          </a:p>
          <a:p>
            <a:r>
              <a:rPr lang="it-IT" sz="2000" dirty="0">
                <a:solidFill>
                  <a:schemeClr val="tx2"/>
                </a:solidFill>
              </a:rPr>
              <a:t>A12.1.2	Gestione dei cambiamenti</a:t>
            </a:r>
          </a:p>
          <a:p>
            <a:r>
              <a:rPr lang="it-IT" sz="2000" dirty="0">
                <a:solidFill>
                  <a:schemeClr val="tx2"/>
                </a:solidFill>
              </a:rPr>
              <a:t>A12.1.3	Gestione della capacità</a:t>
            </a:r>
          </a:p>
          <a:p>
            <a:r>
              <a:rPr lang="it-IT" sz="2000" dirty="0">
                <a:solidFill>
                  <a:schemeClr val="tx2"/>
                </a:solidFill>
              </a:rPr>
              <a:t>A12.1.4	Separazione degli ambienti di sviluppo, test e produzione</a:t>
            </a:r>
          </a:p>
          <a:p>
            <a:pPr>
              <a:buFont typeface="Wingdings" panose="05000000000000000000" pitchFamily="2" charset="2"/>
              <a:buChar char="v"/>
            </a:pPr>
            <a:r>
              <a:rPr lang="it-IT" sz="2000" b="1" dirty="0">
                <a:highlight>
                  <a:srgbClr val="FFFF00"/>
                </a:highlight>
              </a:rPr>
              <a:t>A12.2	Protezione dal malware</a:t>
            </a:r>
          </a:p>
          <a:p>
            <a:r>
              <a:rPr lang="it-IT" sz="2000" dirty="0"/>
              <a:t>A12.2.1	Controlli contro il malware</a:t>
            </a:r>
          </a:p>
          <a:p>
            <a:pPr>
              <a:buFont typeface="Wingdings" panose="05000000000000000000" pitchFamily="2" charset="2"/>
              <a:buChar char="v"/>
            </a:pPr>
            <a:endParaRPr lang="it-IT" sz="2000" b="1"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23" y="4257095"/>
            <a:ext cx="2107146" cy="2100561"/>
          </a:xfrm>
          <a:prstGeom prst="rect">
            <a:avLst/>
          </a:prstGeom>
        </p:spPr>
      </p:pic>
    </p:spTree>
    <p:extLst>
      <p:ext uri="{BB962C8B-B14F-4D97-AF65-F5344CB8AC3E}">
        <p14:creationId xmlns:p14="http://schemas.microsoft.com/office/powerpoint/2010/main" val="1629412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A12 Sicurezza delle attività operative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highlight>
                  <a:srgbClr val="FFFF00"/>
                </a:highlight>
              </a:rPr>
              <a:t>A12.3	Backup</a:t>
            </a:r>
          </a:p>
          <a:p>
            <a:r>
              <a:rPr lang="it-IT" sz="2000" dirty="0">
                <a:solidFill>
                  <a:schemeClr val="tx2"/>
                </a:solidFill>
              </a:rPr>
              <a:t>A12.3.1	Backup delle informazioni</a:t>
            </a:r>
          </a:p>
          <a:p>
            <a:pPr>
              <a:buFont typeface="Wingdings" panose="05000000000000000000" pitchFamily="2" charset="2"/>
              <a:buChar char="v"/>
            </a:pPr>
            <a:r>
              <a:rPr lang="it-IT" sz="2000" b="1" dirty="0"/>
              <a:t>A12.4	Raccolta di log e monitoraggio</a:t>
            </a:r>
          </a:p>
          <a:p>
            <a:r>
              <a:rPr lang="it-IT" sz="2000" dirty="0"/>
              <a:t>A12.4.1	Raccolta di log degli eventi</a:t>
            </a:r>
          </a:p>
          <a:p>
            <a:r>
              <a:rPr lang="it-IT" sz="2000" dirty="0"/>
              <a:t>A12.4.2	Protezione delle informazioni di log</a:t>
            </a:r>
          </a:p>
          <a:p>
            <a:r>
              <a:rPr lang="it-IT" sz="2000" dirty="0">
                <a:highlight>
                  <a:srgbClr val="FFFF00"/>
                </a:highlight>
              </a:rPr>
              <a:t>A12.4.3	Log di amministratori e operatori</a:t>
            </a:r>
          </a:p>
          <a:p>
            <a:r>
              <a:rPr lang="it-IT" sz="2000" dirty="0"/>
              <a:t>A12.4.4	Sincronizzazione degli orologi</a:t>
            </a:r>
          </a:p>
          <a:p>
            <a:endParaRPr lang="it-IT" sz="2000" dirty="0"/>
          </a:p>
          <a:p>
            <a:endParaRPr lang="it-IT" sz="2000"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645024"/>
            <a:ext cx="2286000" cy="2286000"/>
          </a:xfrm>
          <a:prstGeom prst="rect">
            <a:avLst/>
          </a:prstGeom>
        </p:spPr>
      </p:pic>
    </p:spTree>
    <p:extLst>
      <p:ext uri="{BB962C8B-B14F-4D97-AF65-F5344CB8AC3E}">
        <p14:creationId xmlns:p14="http://schemas.microsoft.com/office/powerpoint/2010/main" val="2190367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A12	 Sicurezza delle attività operative </a:t>
            </a:r>
          </a:p>
        </p:txBody>
      </p:sp>
      <p:sp>
        <p:nvSpPr>
          <p:cNvPr id="3" name="Segnaposto contenuto 2"/>
          <p:cNvSpPr>
            <a:spLocks noGrp="1"/>
          </p:cNvSpPr>
          <p:nvPr>
            <p:ph idx="1"/>
          </p:nvPr>
        </p:nvSpPr>
        <p:spPr>
          <a:xfrm>
            <a:off x="628650" y="2276873"/>
            <a:ext cx="7886700" cy="2880320"/>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A12.5	Controllo del software di produzione</a:t>
            </a:r>
          </a:p>
          <a:p>
            <a:r>
              <a:rPr lang="it-IT" sz="2000" dirty="0">
                <a:solidFill>
                  <a:schemeClr val="tx2"/>
                </a:solidFill>
              </a:rPr>
              <a:t>A12.5.1	Installazione del software sui sistemi di produzione</a:t>
            </a:r>
          </a:p>
          <a:p>
            <a:pPr>
              <a:buFont typeface="Wingdings" panose="05000000000000000000" pitchFamily="2" charset="2"/>
              <a:buChar char="v"/>
            </a:pPr>
            <a:r>
              <a:rPr lang="it-IT" sz="2000" b="1" dirty="0">
                <a:solidFill>
                  <a:schemeClr val="tx2"/>
                </a:solidFill>
              </a:rPr>
              <a:t>A12.6	Gestione delle vulnerabilità tecniche</a:t>
            </a:r>
          </a:p>
          <a:p>
            <a:r>
              <a:rPr lang="it-IT" sz="2000" dirty="0">
                <a:solidFill>
                  <a:schemeClr val="tx2"/>
                </a:solidFill>
              </a:rPr>
              <a:t>A12.6.1	Gestione delle vulnerabilità tecniche</a:t>
            </a:r>
          </a:p>
          <a:p>
            <a:r>
              <a:rPr lang="it-IT" sz="2000" dirty="0">
                <a:solidFill>
                  <a:schemeClr val="tx2"/>
                </a:solidFill>
              </a:rPr>
              <a:t>A12.6.2	Limitazioni all'installazione del software</a:t>
            </a:r>
          </a:p>
          <a:p>
            <a:pPr>
              <a:buFont typeface="Wingdings" panose="05000000000000000000" pitchFamily="2" charset="2"/>
              <a:buChar char="v"/>
            </a:pPr>
            <a:r>
              <a:rPr lang="it-IT" sz="2000" b="1" dirty="0"/>
              <a:t>A12.7	Considerazioni sull'audit dei sistemi informativi</a:t>
            </a:r>
          </a:p>
          <a:p>
            <a:r>
              <a:rPr lang="it-IT" sz="2000" dirty="0"/>
              <a:t>A12.7.1	Controlli per l'audit dei sistemi informativi</a:t>
            </a:r>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spTree>
    <p:extLst>
      <p:ext uri="{BB962C8B-B14F-4D97-AF65-F5344CB8AC3E}">
        <p14:creationId xmlns:p14="http://schemas.microsoft.com/office/powerpoint/2010/main" val="2190367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04664"/>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A13	 Sicurezza delle comunicazioni </a:t>
            </a:r>
          </a:p>
        </p:txBody>
      </p:sp>
      <p:sp>
        <p:nvSpPr>
          <p:cNvPr id="5" name="Segnaposto contenuto 4">
            <a:extLst>
              <a:ext uri="{FF2B5EF4-FFF2-40B4-BE49-F238E27FC236}">
                <a16:creationId xmlns:a16="http://schemas.microsoft.com/office/drawing/2014/main" id="{8B1379B3-F186-4D80-9E5D-640C704B56B2}"/>
              </a:ext>
            </a:extLst>
          </p:cNvPr>
          <p:cNvSpPr>
            <a:spLocks noGrp="1"/>
          </p:cNvSpPr>
          <p:nvPr>
            <p:ph idx="1"/>
          </p:nvPr>
        </p:nvSpPr>
        <p:spPr>
          <a:xfrm>
            <a:off x="628650" y="1167210"/>
            <a:ext cx="7886700" cy="5112568"/>
          </a:xfrm>
        </p:spPr>
        <p:txBody>
          <a:bodyPr>
            <a:normAutofit fontScale="92500" lnSpcReduction="20000"/>
          </a:bodyPr>
          <a:lstStyle/>
          <a:p>
            <a:pPr marL="0" indent="0">
              <a:buNone/>
            </a:pPr>
            <a:r>
              <a:rPr lang="it-IT" dirty="0"/>
              <a:t>Questa sezione contiene due sole categorie:</a:t>
            </a:r>
          </a:p>
          <a:p>
            <a:r>
              <a:rPr lang="it-IT" dirty="0"/>
              <a:t>  </a:t>
            </a:r>
            <a:r>
              <a:rPr lang="it-IT" b="1" dirty="0"/>
              <a:t>Gestione della sicurezza della rete </a:t>
            </a:r>
            <a:r>
              <a:rPr lang="it-IT" dirty="0"/>
              <a:t>(13.1): occorre adottare alcuni accorgimenti per garantire la sicurezza delle reti interne (responsabilità, autenticazioni, ecc.); viene anche citata la ISO/IEC 27033 nelle sue parti da 1 a 5 sulla sicurezza delle reti e delle comunicazioni per ulteriori informazioni. Deve, inoltre, essere gestita la sicurezza dei servizi di rete, compresi i servizi acquistati presso fornitori esterni, e la segregazione delle reti (separazione delle </a:t>
            </a:r>
            <a:r>
              <a:rPr lang="it-IT" dirty="0" err="1"/>
              <a:t>VLan</a:t>
            </a:r>
            <a:r>
              <a:rPr lang="it-IT" dirty="0"/>
              <a:t>, gestione delle connessioni Wi-Fi, ecc.).</a:t>
            </a:r>
          </a:p>
          <a:p>
            <a:r>
              <a:rPr lang="it-IT" b="1" dirty="0"/>
              <a:t>  Trasferimento delle informazioni </a:t>
            </a:r>
            <a:r>
              <a:rPr lang="it-IT" dirty="0"/>
              <a:t>(13.2): </a:t>
            </a:r>
            <a:r>
              <a:rPr lang="it-IT" dirty="0">
                <a:solidFill>
                  <a:srgbClr val="FF0000"/>
                </a:solidFill>
              </a:rPr>
              <a:t>occorre stabilire ed attuare politiche e procedure per il trasferimento delle informazioni con qualsiasi mezzo (posta elettronica, fax, telefono, scaricamento da internet, ecc.), nel trasferimento di informazioni con soggetti esterni occorre stabilire accordi sulle modalità di trasmissione, le informazioni trasmesse tramite messaggistica elettronica dovrebbero essere adeguatamente controllate e protette (non solo e-mail, ma anche sistemi EDI, instant messages, social network, ecc.) e, infine, occorre stabilire e riesaminare periodicamente accordi di riservatezza e di non divulgazione con le parti interessate.</a:t>
            </a:r>
          </a:p>
          <a:p>
            <a:pPr marL="0" indent="0">
              <a:buNone/>
            </a:pPr>
            <a:endParaRPr lang="it-IT" dirty="0"/>
          </a:p>
          <a:p>
            <a:pPr marL="0" indent="0">
              <a:buNone/>
            </a:pPr>
            <a:r>
              <a:rPr lang="it-IT" dirty="0"/>
              <a:t>I 7 controlli di quest’area sono sicuramente molto dettagliati e migliorano, oltre ad aggiornare, la precedente versione della norma, includendo controlli (un po’ sparsi nella versione 2005 della ISO 27002) che recepiscono le nuove modalità di comunicazione, tra cui i social network, professionali e non.</a:t>
            </a:r>
          </a:p>
          <a:p>
            <a:endParaRPr lang="it-IT" dirty="0"/>
          </a:p>
        </p:txBody>
      </p:sp>
    </p:spTree>
    <p:extLst>
      <p:ext uri="{BB962C8B-B14F-4D97-AF65-F5344CB8AC3E}">
        <p14:creationId xmlns:p14="http://schemas.microsoft.com/office/powerpoint/2010/main" val="3901541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A13	 Sicurezza delle comunicazioni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solidFill>
                  <a:schemeClr val="tx2"/>
                </a:solidFill>
              </a:rPr>
              <a:t>A13.1	Gestione della sicurezza della rete</a:t>
            </a:r>
          </a:p>
          <a:p>
            <a:r>
              <a:rPr lang="it-IT" sz="2000" dirty="0">
                <a:solidFill>
                  <a:schemeClr val="tx2"/>
                </a:solidFill>
              </a:rPr>
              <a:t>A13.1.1	Controlli di rete</a:t>
            </a:r>
          </a:p>
          <a:p>
            <a:r>
              <a:rPr lang="it-IT" sz="2000" dirty="0">
                <a:solidFill>
                  <a:schemeClr val="tx2"/>
                </a:solidFill>
              </a:rPr>
              <a:t>A13.1.2	Sicurezza dei servizi di rete</a:t>
            </a:r>
          </a:p>
          <a:p>
            <a:r>
              <a:rPr lang="it-IT" sz="2000" dirty="0">
                <a:solidFill>
                  <a:schemeClr val="tx2"/>
                </a:solidFill>
              </a:rPr>
              <a:t>A13.1.3	Segregazione nelle reti</a:t>
            </a:r>
          </a:p>
          <a:p>
            <a:pPr>
              <a:buFont typeface="Wingdings" panose="05000000000000000000" pitchFamily="2" charset="2"/>
              <a:buChar char="v"/>
            </a:pPr>
            <a:r>
              <a:rPr lang="it-IT" sz="2000" b="1" dirty="0">
                <a:solidFill>
                  <a:schemeClr val="tx2"/>
                </a:solidFill>
                <a:highlight>
                  <a:srgbClr val="FFFF00"/>
                </a:highlight>
              </a:rPr>
              <a:t>A13.2	Trasferimento delle informazioni</a:t>
            </a:r>
          </a:p>
          <a:p>
            <a:r>
              <a:rPr lang="it-IT" sz="2000" dirty="0">
                <a:solidFill>
                  <a:schemeClr val="tx2"/>
                </a:solidFill>
              </a:rPr>
              <a:t>A13.2.1	Politiche e procedure per il trasferimento delle informazioni</a:t>
            </a:r>
          </a:p>
          <a:p>
            <a:r>
              <a:rPr lang="it-IT" sz="2000" dirty="0">
                <a:solidFill>
                  <a:schemeClr val="tx2"/>
                </a:solidFill>
              </a:rPr>
              <a:t>A13.2.2	Accordi per il trasferimento delle informazioni</a:t>
            </a:r>
          </a:p>
          <a:p>
            <a:r>
              <a:rPr lang="it-IT" sz="2000" dirty="0">
                <a:solidFill>
                  <a:schemeClr val="tx2"/>
                </a:solidFill>
              </a:rPr>
              <a:t>A13.2.3	Messaggistica elettronica</a:t>
            </a:r>
          </a:p>
          <a:p>
            <a:r>
              <a:rPr lang="it-IT" sz="2000" dirty="0">
                <a:solidFill>
                  <a:schemeClr val="tx2"/>
                </a:solidFill>
              </a:rPr>
              <a:t>A13.2.4	Accordi di riservatezza o di non divulgazione</a:t>
            </a:r>
          </a:p>
          <a:p>
            <a:endParaRPr lang="it-IT" sz="2000" dirty="0">
              <a:solidFill>
                <a:schemeClr val="tx2"/>
              </a:solidFill>
            </a:endParaRPr>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pic>
        <p:nvPicPr>
          <p:cNvPr id="10" name="Immagine 9"/>
          <p:cNvPicPr>
            <a:picLocks noChangeAspect="1"/>
          </p:cNvPicPr>
          <p:nvPr/>
        </p:nvPicPr>
        <p:blipFill>
          <a:blip r:embed="rId2"/>
          <a:stretch>
            <a:fillRect/>
          </a:stretch>
        </p:blipFill>
        <p:spPr>
          <a:xfrm>
            <a:off x="7380316" y="2432748"/>
            <a:ext cx="1523121" cy="1520336"/>
          </a:xfrm>
          <a:prstGeom prst="rect">
            <a:avLst/>
          </a:prstGeom>
        </p:spPr>
      </p:pic>
    </p:spTree>
    <p:extLst>
      <p:ext uri="{BB962C8B-B14F-4D97-AF65-F5344CB8AC3E}">
        <p14:creationId xmlns:p14="http://schemas.microsoft.com/office/powerpoint/2010/main" val="1181159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715177"/>
            <a:ext cx="7886700" cy="964777"/>
          </a:xfrm>
          <a:solidFill>
            <a:srgbClr val="FFC000"/>
          </a:solidFill>
          <a:effectLst>
            <a:outerShdw blurRad="50800" dist="38100" dir="5400000" algn="t" rotWithShape="0">
              <a:prstClr val="black">
                <a:alpha val="40000"/>
              </a:prstClr>
            </a:outerShdw>
          </a:effectLst>
        </p:spPr>
        <p:txBody>
          <a:bodyPr>
            <a:normAutofit fontScale="90000"/>
          </a:bodyPr>
          <a:lstStyle/>
          <a:p>
            <a:r>
              <a:rPr lang="it-IT" dirty="0">
                <a:effectLst>
                  <a:outerShdw blurRad="38100" dist="38100" dir="2700000" algn="tl">
                    <a:srgbClr val="000000">
                      <a:alpha val="43137"/>
                    </a:srgbClr>
                  </a:outerShdw>
                </a:effectLst>
              </a:rPr>
              <a:t>A14	 Acquisizione sviluppo e manutenzione dei sistemi </a:t>
            </a:r>
          </a:p>
        </p:txBody>
      </p:sp>
      <p:sp>
        <p:nvSpPr>
          <p:cNvPr id="5" name="Segnaposto contenuto 4">
            <a:extLst>
              <a:ext uri="{FF2B5EF4-FFF2-40B4-BE49-F238E27FC236}">
                <a16:creationId xmlns:a16="http://schemas.microsoft.com/office/drawing/2014/main" id="{2274BAF0-9F19-4DFA-A20A-AD75BC746EE5}"/>
              </a:ext>
            </a:extLst>
          </p:cNvPr>
          <p:cNvSpPr>
            <a:spLocks noGrp="1"/>
          </p:cNvSpPr>
          <p:nvPr>
            <p:ph idx="1"/>
          </p:nvPr>
        </p:nvSpPr>
        <p:spPr>
          <a:xfrm>
            <a:off x="628650" y="1772816"/>
            <a:ext cx="7886700" cy="4896543"/>
          </a:xfrm>
        </p:spPr>
        <p:txBody>
          <a:bodyPr>
            <a:normAutofit fontScale="85000" lnSpcReduction="20000"/>
          </a:bodyPr>
          <a:lstStyle/>
          <a:p>
            <a:pPr marL="0" indent="0">
              <a:buNone/>
            </a:pPr>
            <a:r>
              <a:rPr lang="it-IT" dirty="0"/>
              <a:t>Quest’area tratta la sicurezza dei sistemi informativi impiegati per le attività aziendali e comprende tre categorie:</a:t>
            </a:r>
          </a:p>
          <a:p>
            <a:r>
              <a:rPr lang="it-IT" dirty="0"/>
              <a:t>  </a:t>
            </a:r>
            <a:r>
              <a:rPr lang="it-IT" b="1" dirty="0"/>
              <a:t>Requisiti di sicurezza dei sistemi informativi </a:t>
            </a:r>
            <a:r>
              <a:rPr lang="it-IT" dirty="0"/>
              <a:t>(14.1): la sicurezza dei sistemi informativi- acquistati o sviluppati ad hoc – deve essere stabilita </a:t>
            </a:r>
            <a:r>
              <a:rPr lang="it-IT" dirty="0">
                <a:solidFill>
                  <a:srgbClr val="FF0000"/>
                </a:solidFill>
              </a:rPr>
              <a:t>fin dall’analisi dei requisiti</a:t>
            </a:r>
            <a:r>
              <a:rPr lang="it-IT" dirty="0"/>
              <a:t>, deve essere garantita la sicurezza dei servizi applicativi che viaggiano su reti pubbliche (ad esempio attraverso trasmissioni ed autenticazioni sicure crittografate), infine occorre garantire la sicurezza delle transazioni dei servizi applicativi.</a:t>
            </a:r>
          </a:p>
          <a:p>
            <a:r>
              <a:rPr lang="it-IT" dirty="0"/>
              <a:t>  </a:t>
            </a:r>
            <a:r>
              <a:rPr lang="it-IT" b="1" dirty="0"/>
              <a:t>Sicurezza nei processi di sviluppo e supporto </a:t>
            </a:r>
            <a:r>
              <a:rPr lang="it-IT" dirty="0"/>
              <a:t>(14.2): </a:t>
            </a:r>
            <a:r>
              <a:rPr lang="it-IT" dirty="0">
                <a:solidFill>
                  <a:srgbClr val="FF0000"/>
                </a:solidFill>
              </a:rPr>
              <a:t>devono essere definite ed attuate politiche per lo sviluppo (interno o esterno all’organizzazione) sicuro dei programmi applicativi</a:t>
            </a:r>
            <a:r>
              <a:rPr lang="it-IT" dirty="0"/>
              <a:t>, devono essere tenuti sotto controllo tutti i cambiamenti ai sistemi (dagli aggiornamenti dei sistemi operativi alle modifiche dei sistemi gestionali), occorre effettuare un riesame tecnico sul funzionamento degli applicativi critici a fronte di cambiamenti delle piattaforme operative (sistemi di produzione, database, ecc.) e si dovrebbero limitare le modifiche (personalizzazioni) ai pacchetti software, cercando comunque di garantirne i futuri aggiornamenti. Inoltre dovrebbero essere stabiliti, documentati ed attuati principi per l’ingegnerizzazione sicura dei sistemi informatici e per l’impiego di ambienti di sviluppo sicuri. </a:t>
            </a:r>
            <a:r>
              <a:rPr lang="it-IT" dirty="0">
                <a:solidFill>
                  <a:srgbClr val="FF0000"/>
                </a:solidFill>
              </a:rPr>
              <a:t>Nel caso in cui attività di sviluppo software fossero commissionate all’esterno, dovrebbero essere stabilite misure per il controllo del processo di sviluppo esternalizzato. Infine dovrebbero essere eseguiti test di sicurezza dei sistemi durante lo sviluppo e test di accettazione nell’ambiente operativo di utilizzo, </a:t>
            </a:r>
            <a:r>
              <a:rPr lang="it-IT" u="sng" dirty="0">
                <a:solidFill>
                  <a:srgbClr val="FF0000"/>
                </a:solidFill>
              </a:rPr>
              <a:t>prima di rilasciare il software</a:t>
            </a:r>
            <a:r>
              <a:rPr lang="it-IT" dirty="0"/>
              <a:t>.</a:t>
            </a:r>
          </a:p>
          <a:p>
            <a:endParaRPr lang="it-IT" dirty="0"/>
          </a:p>
        </p:txBody>
      </p:sp>
    </p:spTree>
    <p:extLst>
      <p:ext uri="{BB962C8B-B14F-4D97-AF65-F5344CB8AC3E}">
        <p14:creationId xmlns:p14="http://schemas.microsoft.com/office/powerpoint/2010/main" val="245563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715177"/>
            <a:ext cx="7886700" cy="964777"/>
          </a:xfrm>
          <a:solidFill>
            <a:srgbClr val="FFC000"/>
          </a:solidFill>
          <a:effectLst>
            <a:outerShdw blurRad="50800" dist="38100" dir="5400000" algn="t" rotWithShape="0">
              <a:prstClr val="black">
                <a:alpha val="40000"/>
              </a:prstClr>
            </a:outerShdw>
          </a:effectLst>
        </p:spPr>
        <p:txBody>
          <a:bodyPr>
            <a:normAutofit fontScale="90000"/>
          </a:bodyPr>
          <a:lstStyle/>
          <a:p>
            <a:r>
              <a:rPr lang="it-IT" dirty="0">
                <a:effectLst>
                  <a:outerShdw blurRad="38100" dist="38100" dir="2700000" algn="tl">
                    <a:srgbClr val="000000">
                      <a:alpha val="43137"/>
                    </a:srgbClr>
                  </a:outerShdw>
                </a:effectLst>
              </a:rPr>
              <a:t>A14	 Acquisizione sviluppo e manutenzione dei sistemi </a:t>
            </a:r>
          </a:p>
        </p:txBody>
      </p:sp>
      <p:sp>
        <p:nvSpPr>
          <p:cNvPr id="5" name="Segnaposto contenuto 4">
            <a:extLst>
              <a:ext uri="{FF2B5EF4-FFF2-40B4-BE49-F238E27FC236}">
                <a16:creationId xmlns:a16="http://schemas.microsoft.com/office/drawing/2014/main" id="{2274BAF0-9F19-4DFA-A20A-AD75BC746EE5}"/>
              </a:ext>
            </a:extLst>
          </p:cNvPr>
          <p:cNvSpPr>
            <a:spLocks noGrp="1"/>
          </p:cNvSpPr>
          <p:nvPr>
            <p:ph idx="1"/>
          </p:nvPr>
        </p:nvSpPr>
        <p:spPr>
          <a:xfrm>
            <a:off x="628650" y="1772816"/>
            <a:ext cx="7886700" cy="4896543"/>
          </a:xfrm>
        </p:spPr>
        <p:txBody>
          <a:bodyPr>
            <a:normAutofit/>
          </a:bodyPr>
          <a:lstStyle/>
          <a:p>
            <a:r>
              <a:rPr lang="it-IT" dirty="0"/>
              <a:t> </a:t>
            </a:r>
            <a:r>
              <a:rPr lang="it-IT" b="1" dirty="0"/>
              <a:t>Dati di test </a:t>
            </a:r>
            <a:r>
              <a:rPr lang="it-IT" dirty="0"/>
              <a:t>(14.3): i dati utilizzati per il test dovrebbero essere scelti evitando di introdurre dati personali ed adottando adeguate misure di protezione, anche al fine di garantirne la riservatezza.</a:t>
            </a:r>
          </a:p>
          <a:p>
            <a:endParaRPr lang="it-IT" dirty="0"/>
          </a:p>
          <a:p>
            <a:pPr marL="0" indent="0">
              <a:buNone/>
            </a:pPr>
            <a:r>
              <a:rPr lang="it-IT" dirty="0"/>
              <a:t>Nel complesso i 13 controlli di questa sezione sono molto dettagliati e comprendono una serie di misure di sicurezza informatica ormai consolidate che riguardano tutti gli aspetti del ciclo di vita del software impiegato da un’organizzazione per la propria attività. </a:t>
            </a:r>
            <a:r>
              <a:rPr lang="it-IT" dirty="0">
                <a:solidFill>
                  <a:srgbClr val="FF0000"/>
                </a:solidFill>
              </a:rPr>
              <a:t>Alcuni principi vanno commisurati ad una attenta valutazione dei rischi, poiché una stessa regola di sicurezza informatica (ad es. l’aggiornamento sistematico e tempestivo del software di base) potrebbe non garantire sempre l’integrità e la disponibilità dei sistemi (ad es. errori o malfunzionamenti introdotti dagli ultimi aggiornamenti di un sistema operativo).</a:t>
            </a:r>
          </a:p>
        </p:txBody>
      </p:sp>
    </p:spTree>
    <p:extLst>
      <p:ext uri="{BB962C8B-B14F-4D97-AF65-F5344CB8AC3E}">
        <p14:creationId xmlns:p14="http://schemas.microsoft.com/office/powerpoint/2010/main" val="2337225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964777"/>
          </a:xfrm>
          <a:solidFill>
            <a:srgbClr val="FFC000"/>
          </a:solidFill>
          <a:effectLst>
            <a:outerShdw blurRad="50800" dist="38100" dir="5400000" algn="t" rotWithShape="0">
              <a:prstClr val="black">
                <a:alpha val="40000"/>
              </a:prstClr>
            </a:outerShdw>
          </a:effectLst>
        </p:spPr>
        <p:txBody>
          <a:bodyPr>
            <a:normAutofit fontScale="90000"/>
          </a:bodyPr>
          <a:lstStyle/>
          <a:p>
            <a:r>
              <a:rPr lang="it-IT" dirty="0">
                <a:effectLst>
                  <a:outerShdw blurRad="38100" dist="38100" dir="2700000" algn="tl">
                    <a:srgbClr val="000000">
                      <a:alpha val="43137"/>
                    </a:srgbClr>
                  </a:outerShdw>
                </a:effectLst>
              </a:rPr>
              <a:t>A14	 Acquisizione sviluppo e manutenzione dei sistemi </a:t>
            </a:r>
          </a:p>
        </p:txBody>
      </p:sp>
      <p:sp>
        <p:nvSpPr>
          <p:cNvPr id="3" name="Segnaposto contenuto 2"/>
          <p:cNvSpPr>
            <a:spLocks noGrp="1"/>
          </p:cNvSpPr>
          <p:nvPr>
            <p:ph idx="1"/>
          </p:nvPr>
        </p:nvSpPr>
        <p:spPr>
          <a:xfrm>
            <a:off x="628650" y="2420892"/>
            <a:ext cx="7886700" cy="381642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A14.1	Requisiti di sicurezza dei sistemi informativi</a:t>
            </a:r>
          </a:p>
          <a:p>
            <a:r>
              <a:rPr lang="it-IT" sz="2000" dirty="0">
                <a:solidFill>
                  <a:schemeClr val="tx2"/>
                </a:solidFill>
              </a:rPr>
              <a:t>A14.1.1	Analisi e specifica dei requisiti per la sicurezza delle 				informazioni</a:t>
            </a:r>
          </a:p>
          <a:p>
            <a:r>
              <a:rPr lang="it-IT" sz="2000" dirty="0">
                <a:solidFill>
                  <a:schemeClr val="tx2"/>
                </a:solidFill>
              </a:rPr>
              <a:t>A14.1.2	Sicurezza dei servizi applicativi su reti pubbliche</a:t>
            </a:r>
          </a:p>
          <a:p>
            <a:r>
              <a:rPr lang="it-IT" sz="2000" dirty="0"/>
              <a:t>A14.1.3	Protezione delle transazioni dei servizi applicativi</a:t>
            </a:r>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491120"/>
            <a:ext cx="2857500" cy="1647825"/>
          </a:xfrm>
          <a:prstGeom prst="rect">
            <a:avLst/>
          </a:prstGeom>
        </p:spPr>
      </p:pic>
    </p:spTree>
    <p:extLst>
      <p:ext uri="{BB962C8B-B14F-4D97-AF65-F5344CB8AC3E}">
        <p14:creationId xmlns:p14="http://schemas.microsoft.com/office/powerpoint/2010/main" val="2928412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96477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A14	Acquisizione sviluppo e manutenzione dei sistemi </a:t>
            </a:r>
          </a:p>
        </p:txBody>
      </p:sp>
      <p:sp>
        <p:nvSpPr>
          <p:cNvPr id="3" name="Segnaposto contenuto 2"/>
          <p:cNvSpPr>
            <a:spLocks noGrp="1"/>
          </p:cNvSpPr>
          <p:nvPr>
            <p:ph idx="1"/>
          </p:nvPr>
        </p:nvSpPr>
        <p:spPr>
          <a:xfrm>
            <a:off x="628650" y="2420892"/>
            <a:ext cx="7886700" cy="381642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A14.2	Sicurezza nei processi di sviluppo e supporto</a:t>
            </a:r>
          </a:p>
          <a:p>
            <a:r>
              <a:rPr lang="it-IT" sz="2000" dirty="0"/>
              <a:t>A14.2.1	Politica per lo sviluppo sicuro</a:t>
            </a:r>
          </a:p>
          <a:p>
            <a:r>
              <a:rPr lang="it-IT" sz="2000" dirty="0"/>
              <a:t>A14.2.2	Procedure per il controllo dei cambiamenti di sistema</a:t>
            </a:r>
          </a:p>
          <a:p>
            <a:r>
              <a:rPr lang="it-IT" sz="2000" dirty="0">
                <a:solidFill>
                  <a:schemeClr val="tx2"/>
                </a:solidFill>
              </a:rPr>
              <a:t>A14.2.3	Riesame tecnico delle applicazioni in seguito a cambiamenti 		nelle piattaforme operative</a:t>
            </a:r>
          </a:p>
          <a:p>
            <a:r>
              <a:rPr lang="it-IT" sz="2000" dirty="0">
                <a:solidFill>
                  <a:schemeClr val="tx2"/>
                </a:solidFill>
              </a:rPr>
              <a:t>A14.2.4	Limitazioni ai cambiamenti dei pacchetti software</a:t>
            </a:r>
          </a:p>
          <a:p>
            <a:r>
              <a:rPr lang="it-IT" sz="2000" dirty="0">
                <a:solidFill>
                  <a:schemeClr val="tx2"/>
                </a:solidFill>
              </a:rPr>
              <a:t>A14.2.5	Principi per l'ingegnerizzazione sicura dei sistemi</a:t>
            </a:r>
          </a:p>
          <a:p>
            <a:r>
              <a:rPr lang="it-IT" sz="2000" dirty="0">
                <a:solidFill>
                  <a:schemeClr val="tx2"/>
                </a:solidFill>
              </a:rPr>
              <a:t>A14.2.6	Ambiente di sviluppo sicuro</a:t>
            </a: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6540" y="5133360"/>
            <a:ext cx="1546256" cy="1103955"/>
          </a:xfrm>
          <a:prstGeom prst="rect">
            <a:avLst/>
          </a:prstGeom>
        </p:spPr>
      </p:pic>
    </p:spTree>
    <p:extLst>
      <p:ext uri="{BB962C8B-B14F-4D97-AF65-F5344CB8AC3E}">
        <p14:creationId xmlns:p14="http://schemas.microsoft.com/office/powerpoint/2010/main" val="245563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4A3217AFB57614283772D7B43B43BD0" ma:contentTypeVersion="1" ma:contentTypeDescription="Creare un nuovo documento." ma:contentTypeScope="" ma:versionID="5a89632a472ed9cbaa2cd9825f3f2f15">
  <xsd:schema xmlns:xsd="http://www.w3.org/2001/XMLSchema" xmlns:xs="http://www.w3.org/2001/XMLSchema" xmlns:p="http://schemas.microsoft.com/office/2006/metadata/properties" xmlns:ns3="54725c83-2077-4c3b-b979-a6c83a2b223f" targetNamespace="http://schemas.microsoft.com/office/2006/metadata/properties" ma:root="true" ma:fieldsID="dd16093108a4459b63cbdb0026f9a4bc" ns3:_="">
    <xsd:import namespace="54725c83-2077-4c3b-b979-a6c83a2b223f"/>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25c83-2077-4c3b-b979-a6c83a2b223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FACDF1-9857-426F-8C64-9B0C330AB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25c83-2077-4c3b-b979-a6c83a2b22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A403D1-6F30-4719-8CC8-7D3455E7142D}">
  <ds:schemaRefs>
    <ds:schemaRef ds:uri="http://schemas.microsoft.com/sharepoint/v3/contenttype/forms"/>
  </ds:schemaRefs>
</ds:datastoreItem>
</file>

<file path=customXml/itemProps3.xml><?xml version="1.0" encoding="utf-8"?>
<ds:datastoreItem xmlns:ds="http://schemas.openxmlformats.org/officeDocument/2006/customXml" ds:itemID="{C3829D15-C73E-47CB-AF4B-2299B9C8471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4876</TotalTime>
  <Words>10733</Words>
  <Application>Microsoft Office PowerPoint</Application>
  <PresentationFormat>Presentazione su schermo (4:3)</PresentationFormat>
  <Paragraphs>872</Paragraphs>
  <Slides>113</Slides>
  <Notes>32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113</vt:i4>
      </vt:variant>
    </vt:vector>
  </HeadingPairs>
  <TitlesOfParts>
    <vt:vector size="123" baseType="lpstr">
      <vt:lpstr>Aharoni</vt:lpstr>
      <vt:lpstr>Arial</vt:lpstr>
      <vt:lpstr>Calibri</vt:lpstr>
      <vt:lpstr>Calibri Light</vt:lpstr>
      <vt:lpstr>Garamond</vt:lpstr>
      <vt:lpstr>Symbol</vt:lpstr>
      <vt:lpstr>Times New Roman</vt:lpstr>
      <vt:lpstr>Wingdings</vt:lpstr>
      <vt:lpstr>Wingdings 2</vt:lpstr>
      <vt:lpstr>Tema di Office</vt:lpstr>
      <vt:lpstr>Normative tecniche internazionali sulla sicurezza</vt:lpstr>
      <vt:lpstr>Regolamento UE 679/2016 – Articolo 42 («certificazione» - considerando 100)</vt:lpstr>
      <vt:lpstr>Regolamento UE 679/2016 – Articolo 42</vt:lpstr>
      <vt:lpstr>Regolamento UE 679/2016 – Articolo 42</vt:lpstr>
      <vt:lpstr>Regolamento UE 679/2016 – Articolo 42</vt:lpstr>
      <vt:lpstr>Regolamento UE 679/2016 – Articolo 42</vt:lpstr>
      <vt:lpstr>Regolamento UE 679/2016 – Articolo 42</vt:lpstr>
      <vt:lpstr>Regolamento UE 679/2016 – Articolo 43 («Organismi di certificazione» – considerando da 166 a 168)</vt:lpstr>
      <vt:lpstr>Regolamento UE 679/2016 – Articoli 42 e 43</vt:lpstr>
      <vt:lpstr>Standard ISO utili alla compliance al GDPR </vt:lpstr>
      <vt:lpstr>ISO 17065:2012 </vt:lpstr>
      <vt:lpstr>ISO 31000:2010 </vt:lpstr>
      <vt:lpstr>ISO 27001:2014</vt:lpstr>
      <vt:lpstr>ISO 27001:2014</vt:lpstr>
      <vt:lpstr>ISO 19011:2012</vt:lpstr>
      <vt:lpstr>ISO 17021-1:2015</vt:lpstr>
      <vt:lpstr>ISO 2859-10:2007</vt:lpstr>
      <vt:lpstr>ISO 9001:2015</vt:lpstr>
      <vt:lpstr>ISO 27018: 2014 (documento non ufficiale)</vt:lpstr>
      <vt:lpstr>ISO 27018: 2014 (documento non ufficiale)</vt:lpstr>
      <vt:lpstr>ISO 22301:2014 (documento non ufficiale)</vt:lpstr>
      <vt:lpstr>ISO 22301:2014 (documento non ufficiale)</vt:lpstr>
      <vt:lpstr>ISO 29100:2011</vt:lpstr>
      <vt:lpstr>ISO 29134:2017</vt:lpstr>
      <vt:lpstr>ISO 25024:2015</vt:lpstr>
      <vt:lpstr>ISO 25024:2015</vt:lpstr>
      <vt:lpstr>Regolamento UE 679/2016</vt:lpstr>
      <vt:lpstr>Regolamento UE 679/2016 – Articolo 5</vt:lpstr>
      <vt:lpstr>Regolamento UE 679/2016 – Articolo 32</vt:lpstr>
      <vt:lpstr>Standard di sicurezza famiglia serie 27000 </vt:lpstr>
      <vt:lpstr>Standard di sicurezza famiglia serie 27000 </vt:lpstr>
      <vt:lpstr>Standard di sicurezza famiglia serie 27000 </vt:lpstr>
      <vt:lpstr>La certificazione ISO 27001</vt:lpstr>
      <vt:lpstr>La certificazione ISO 27001</vt:lpstr>
      <vt:lpstr>La certificazione ISO 27001</vt:lpstr>
      <vt:lpstr>La certificazione ISO 27001</vt:lpstr>
      <vt:lpstr>La certificazione ISO 27001</vt:lpstr>
      <vt:lpstr>La certificazione ISO 27001</vt:lpstr>
      <vt:lpstr>La certificazione ISO 27001</vt:lpstr>
      <vt:lpstr>La certificazione ISO 27001: concetto di sicurezza delle informazioni</vt:lpstr>
      <vt:lpstr>La ISO 27001 “Roadmap”</vt:lpstr>
      <vt:lpstr>Il modello PDCA</vt:lpstr>
      <vt:lpstr>High Level Structure (HLS)</vt:lpstr>
      <vt:lpstr>La struttura delle norme sui sistemi di gestione</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8. Attività operative</vt:lpstr>
      <vt:lpstr>8. Attività operative</vt:lpstr>
      <vt:lpstr>8. Attività operative</vt:lpstr>
      <vt:lpstr>8. Attività operative</vt:lpstr>
      <vt:lpstr>Presentazione standard di PowerPoint</vt:lpstr>
      <vt:lpstr>Presentazione standard di PowerPoint</vt:lpstr>
      <vt:lpstr>Presentazione standard di PowerPoint</vt:lpstr>
      <vt:lpstr>ISO 27002: progettare e collaudare le contromisure in ambito sicurezza IT</vt:lpstr>
      <vt:lpstr>Struttura della ISO 27002</vt:lpstr>
      <vt:lpstr>Struttura della ISO 27002</vt:lpstr>
      <vt:lpstr>A5 Politiche per la sicurezza delle informazioni </vt:lpstr>
      <vt:lpstr>A5 Politiche per la sicurezza delle informazioni </vt:lpstr>
      <vt:lpstr>A6 Organizzazione della sicurezza delle informazioni </vt:lpstr>
      <vt:lpstr>A6 Organizzazione della sicurezza delle informazioni </vt:lpstr>
      <vt:lpstr>A6 Organizzazione della sicurezza delle informazioni </vt:lpstr>
      <vt:lpstr>A7 Sicurezza delle risorse umane </vt:lpstr>
      <vt:lpstr>A7 Sicurezza delle risorse umane </vt:lpstr>
      <vt:lpstr>A7 Sicurezza delle risorse umane </vt:lpstr>
      <vt:lpstr>A8 Gestione degli asset </vt:lpstr>
      <vt:lpstr>A8 Gestione degli asset </vt:lpstr>
      <vt:lpstr>A8 Gestione degli asset </vt:lpstr>
      <vt:lpstr>Presentazione standard di PowerPoint</vt:lpstr>
      <vt:lpstr>A9 Controllo degli accessi </vt:lpstr>
      <vt:lpstr>A9 Controllo degli accessi </vt:lpstr>
      <vt:lpstr>A9 Controllo degli accessi </vt:lpstr>
      <vt:lpstr>A9 Controllo degli accessi </vt:lpstr>
      <vt:lpstr>A10  Crittografia </vt:lpstr>
      <vt:lpstr>A10  Crittografia </vt:lpstr>
      <vt:lpstr>A11 Sicurezza fisica e ambientale </vt:lpstr>
      <vt:lpstr>A11 Sicurezza fisica e ambientale </vt:lpstr>
      <vt:lpstr>A11 Sicurezza fisica e ambientale </vt:lpstr>
      <vt:lpstr>A12 Sicurezza delle attività operative </vt:lpstr>
      <vt:lpstr>A12 Sicurezza delle attività operative </vt:lpstr>
      <vt:lpstr>A12 Sicurezza delle attività operative </vt:lpstr>
      <vt:lpstr>A12 Sicurezza delle attività operative </vt:lpstr>
      <vt:lpstr>A12  Sicurezza delle attività operative </vt:lpstr>
      <vt:lpstr>A13  Sicurezza delle comunicazioni </vt:lpstr>
      <vt:lpstr>A13  Sicurezza delle comunicazioni </vt:lpstr>
      <vt:lpstr>A14  Acquisizione sviluppo e manutenzione dei sistemi </vt:lpstr>
      <vt:lpstr>A14  Acquisizione sviluppo e manutenzione dei sistemi </vt:lpstr>
      <vt:lpstr>A14  Acquisizione sviluppo e manutenzione dei sistemi </vt:lpstr>
      <vt:lpstr>A14 Acquisizione sviluppo e manutenzione dei sistemi </vt:lpstr>
      <vt:lpstr>A14 Acquisizione sviluppo e manutenzione dei sistemi </vt:lpstr>
      <vt:lpstr>A15  Relazioni con i fornitori</vt:lpstr>
      <vt:lpstr>A15  Relazioni con i fornitori</vt:lpstr>
      <vt:lpstr>A16  Gestione degli incidenti relativi alla sicurezza delle informazioni</vt:lpstr>
      <vt:lpstr>A16  Gestione degli incidenti relativi alla sicurezza delle informazioni</vt:lpstr>
      <vt:lpstr>A16  Gestione degli incidenti relativi alla sicurezza delle informazioni</vt:lpstr>
      <vt:lpstr>A17 Aspetti relativi alla sicurezza delle informazioni nella gestione della continuità operativa</vt:lpstr>
      <vt:lpstr>A17 Aspetti relativi alla sicurezza delle informazioni nella gestione della continuità operativa</vt:lpstr>
      <vt:lpstr>A18  Conformità</vt:lpstr>
      <vt:lpstr>A18  Conformità</vt:lpstr>
      <vt:lpstr>A18  Conformità</vt:lpstr>
      <vt:lpstr>Risorse</vt:lpstr>
      <vt:lpstr>Non dimentichiamoci della carta …</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Certificazione Provacy: ISO 27001</dc:title>
  <dc:subject>AVCPass</dc:subject>
  <dc:creator>andrea.cenni@protendo.it</dc:creator>
  <cp:keywords>Privacy</cp:keywords>
  <dc:description>Gare e Bandi: il nuovo sistema AVCPass e la gestione dei documenti di gara</dc:description>
  <cp:lastModifiedBy>Andrea Cenni</cp:lastModifiedBy>
  <cp:revision>369</cp:revision>
  <cp:lastPrinted>2014-06-09T14:34:58Z</cp:lastPrinted>
  <dcterms:created xsi:type="dcterms:W3CDTF">2014-02-11T13:50:16Z</dcterms:created>
  <dcterms:modified xsi:type="dcterms:W3CDTF">2018-02-25T18:24:52Z</dcterms:modified>
  <cp:category>Management</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0x01010034A3217AFB57614283772D7B43B43BD0</vt:lpwstr>
  </property>
  <property fmtid="{D5CDD505-2E9C-101B-9397-08002B2CF9AE}" pid="3" name="IsMyDocuments">
    <vt:bool>true</vt:bool>
  </property>
</Properties>
</file>