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handoutMasterIdLst>
    <p:handoutMasterId r:id="rId64"/>
  </p:handoutMasterIdLst>
  <p:sldIdLst>
    <p:sldId id="309" r:id="rId2"/>
    <p:sldId id="446" r:id="rId3"/>
    <p:sldId id="447" r:id="rId4"/>
    <p:sldId id="448" r:id="rId5"/>
    <p:sldId id="366" r:id="rId6"/>
    <p:sldId id="365" r:id="rId7"/>
    <p:sldId id="449" r:id="rId8"/>
    <p:sldId id="450" r:id="rId9"/>
    <p:sldId id="445" r:id="rId10"/>
    <p:sldId id="452" r:id="rId11"/>
    <p:sldId id="453" r:id="rId12"/>
    <p:sldId id="457" r:id="rId13"/>
    <p:sldId id="455" r:id="rId14"/>
    <p:sldId id="454" r:id="rId15"/>
    <p:sldId id="458" r:id="rId16"/>
    <p:sldId id="451" r:id="rId17"/>
    <p:sldId id="393" r:id="rId18"/>
    <p:sldId id="367" r:id="rId19"/>
    <p:sldId id="459" r:id="rId20"/>
    <p:sldId id="461" r:id="rId21"/>
    <p:sldId id="462" r:id="rId22"/>
    <p:sldId id="463" r:id="rId23"/>
    <p:sldId id="464" r:id="rId24"/>
    <p:sldId id="465" r:id="rId25"/>
    <p:sldId id="412" r:id="rId26"/>
    <p:sldId id="413" r:id="rId27"/>
    <p:sldId id="414" r:id="rId28"/>
    <p:sldId id="432" r:id="rId29"/>
    <p:sldId id="460" r:id="rId30"/>
    <p:sldId id="417" r:id="rId31"/>
    <p:sldId id="415" r:id="rId32"/>
    <p:sldId id="416" r:id="rId33"/>
    <p:sldId id="418" r:id="rId34"/>
    <p:sldId id="419" r:id="rId35"/>
    <p:sldId id="420" r:id="rId36"/>
    <p:sldId id="421" r:id="rId37"/>
    <p:sldId id="422" r:id="rId38"/>
    <p:sldId id="423" r:id="rId39"/>
    <p:sldId id="424" r:id="rId40"/>
    <p:sldId id="426" r:id="rId41"/>
    <p:sldId id="427" r:id="rId42"/>
    <p:sldId id="428" r:id="rId43"/>
    <p:sldId id="429" r:id="rId44"/>
    <p:sldId id="430" r:id="rId45"/>
    <p:sldId id="431" r:id="rId46"/>
    <p:sldId id="433" r:id="rId47"/>
    <p:sldId id="434" r:id="rId48"/>
    <p:sldId id="435" r:id="rId49"/>
    <p:sldId id="456" r:id="rId50"/>
    <p:sldId id="436" r:id="rId51"/>
    <p:sldId id="437" r:id="rId52"/>
    <p:sldId id="438" r:id="rId53"/>
    <p:sldId id="439" r:id="rId54"/>
    <p:sldId id="440" r:id="rId55"/>
    <p:sldId id="441" r:id="rId56"/>
    <p:sldId id="442" r:id="rId57"/>
    <p:sldId id="443" r:id="rId58"/>
    <p:sldId id="444" r:id="rId59"/>
    <p:sldId id="313" r:id="rId60"/>
    <p:sldId id="370" r:id="rId61"/>
    <p:sldId id="318"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Cenni" initials="AC" lastIdx="1" clrIdx="0">
    <p:extLst>
      <p:ext uri="{19B8F6BF-5375-455C-9EA6-DF929625EA0E}">
        <p15:presenceInfo xmlns:p15="http://schemas.microsoft.com/office/powerpoint/2012/main" userId="4182c54cf85605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7E18"/>
    <a:srgbClr val="D9D9D9"/>
    <a:srgbClr val="EB562D"/>
    <a:srgbClr val="9F8351"/>
    <a:srgbClr val="FFFFFF"/>
    <a:srgbClr val="C56A49"/>
    <a:srgbClr val="EBFFFF"/>
    <a:srgbClr val="D7683A"/>
    <a:srgbClr val="1E73C3"/>
    <a:srgbClr val="A53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434" autoAdjust="0"/>
  </p:normalViewPr>
  <p:slideViewPr>
    <p:cSldViewPr snapToGrid="0">
      <p:cViewPr varScale="1">
        <p:scale>
          <a:sx n="68" d="100"/>
          <a:sy n="68" d="100"/>
        </p:scale>
        <p:origin x="774" y="72"/>
      </p:cViewPr>
      <p:guideLst/>
    </p:cSldViewPr>
  </p:slideViewPr>
  <p:outlineViewPr>
    <p:cViewPr>
      <p:scale>
        <a:sx n="33" d="100"/>
        <a:sy n="33" d="100"/>
      </p:scale>
      <p:origin x="0" y="-72822"/>
    </p:cViewPr>
  </p:outlineViewPr>
  <p:notesTextViewPr>
    <p:cViewPr>
      <p:scale>
        <a:sx n="1" d="1"/>
        <a:sy n="1" d="1"/>
      </p:scale>
      <p:origin x="0" y="0"/>
    </p:cViewPr>
  </p:notesTextViewPr>
  <p:sorterViewPr>
    <p:cViewPr>
      <p:scale>
        <a:sx n="100" d="100"/>
        <a:sy n="100" d="100"/>
      </p:scale>
      <p:origin x="0" y="-17754"/>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enni" userId="4182c54cf856051d" providerId="LiveId" clId="{FB23B0E5-2141-4BA7-943C-ED4FDCE8AF38}"/>
    <pc:docChg chg="undo redo custSel addSld delSld modSld sldOrd">
      <pc:chgData name="Andrea Cenni" userId="4182c54cf856051d" providerId="LiveId" clId="{FB23B0E5-2141-4BA7-943C-ED4FDCE8AF38}" dt="2018-03-06T08:56:40.138" v="3798" actId="20577"/>
      <pc:docMkLst>
        <pc:docMk/>
      </pc:docMkLst>
      <pc:sldChg chg="addSp delSp modSp mod setBg">
        <pc:chgData name="Andrea Cenni" userId="4182c54cf856051d" providerId="LiveId" clId="{FB23B0E5-2141-4BA7-943C-ED4FDCE8AF38}" dt="2018-03-04T18:08:13.586" v="138" actId="6549"/>
        <pc:sldMkLst>
          <pc:docMk/>
          <pc:sldMk cId="2244458577" sldId="318"/>
        </pc:sldMkLst>
        <pc:spChg chg="mod">
          <ac:chgData name="Andrea Cenni" userId="4182c54cf856051d" providerId="LiveId" clId="{FB23B0E5-2141-4BA7-943C-ED4FDCE8AF38}" dt="2018-03-04T18:07:43.571" v="123" actId="26606"/>
          <ac:spMkLst>
            <pc:docMk/>
            <pc:sldMk cId="2244458577" sldId="318"/>
            <ac:spMk id="2" creationId="{00000000-0000-0000-0000-000000000000}"/>
          </ac:spMkLst>
        </pc:spChg>
        <pc:spChg chg="mod">
          <ac:chgData name="Andrea Cenni" userId="4182c54cf856051d" providerId="LiveId" clId="{FB23B0E5-2141-4BA7-943C-ED4FDCE8AF38}" dt="2018-03-04T18:07:43.571" v="123" actId="26606"/>
          <ac:spMkLst>
            <pc:docMk/>
            <pc:sldMk cId="2244458577" sldId="318"/>
            <ac:spMk id="4" creationId="{00000000-0000-0000-0000-000000000000}"/>
          </ac:spMkLst>
        </pc:spChg>
        <pc:spChg chg="mod">
          <ac:chgData name="Andrea Cenni" userId="4182c54cf856051d" providerId="LiveId" clId="{FB23B0E5-2141-4BA7-943C-ED4FDCE8AF38}" dt="2018-03-04T18:07:43.571" v="123" actId="26606"/>
          <ac:spMkLst>
            <pc:docMk/>
            <pc:sldMk cId="2244458577" sldId="318"/>
            <ac:spMk id="5" creationId="{00000000-0000-0000-0000-000000000000}"/>
          </ac:spMkLst>
        </pc:spChg>
        <pc:spChg chg="mod">
          <ac:chgData name="Andrea Cenni" userId="4182c54cf856051d" providerId="LiveId" clId="{FB23B0E5-2141-4BA7-943C-ED4FDCE8AF38}" dt="2018-03-04T18:07:43.571" v="123" actId="26606"/>
          <ac:spMkLst>
            <pc:docMk/>
            <pc:sldMk cId="2244458577" sldId="318"/>
            <ac:spMk id="6" creationId="{00000000-0000-0000-0000-000000000000}"/>
          </ac:spMkLst>
        </pc:spChg>
        <pc:spChg chg="add del mod">
          <ac:chgData name="Andrea Cenni" userId="4182c54cf856051d" providerId="LiveId" clId="{FB23B0E5-2141-4BA7-943C-ED4FDCE8AF38}" dt="2018-03-04T18:05:03.333" v="59" actId="6549"/>
          <ac:spMkLst>
            <pc:docMk/>
            <pc:sldMk cId="2244458577" sldId="318"/>
            <ac:spMk id="8" creationId="{D4D48813-16E5-4A88-8EDB-313081A10A14}"/>
          </ac:spMkLst>
        </pc:spChg>
        <pc:spChg chg="add del">
          <ac:chgData name="Andrea Cenni" userId="4182c54cf856051d" providerId="LiveId" clId="{FB23B0E5-2141-4BA7-943C-ED4FDCE8AF38}" dt="2018-03-04T18:03:27.920" v="58" actId="6549"/>
          <ac:spMkLst>
            <pc:docMk/>
            <pc:sldMk cId="2244458577" sldId="318"/>
            <ac:spMk id="9" creationId="{1C4D1365-CA09-417C-AD72-BE3BF1797430}"/>
          </ac:spMkLst>
        </pc:spChg>
        <pc:spChg chg="add del">
          <ac:chgData name="Andrea Cenni" userId="4182c54cf856051d" providerId="LiveId" clId="{FB23B0E5-2141-4BA7-943C-ED4FDCE8AF38}" dt="2018-03-04T18:06:07.245" v="95" actId="6549"/>
          <ac:spMkLst>
            <pc:docMk/>
            <pc:sldMk cId="2244458577" sldId="318"/>
            <ac:spMk id="11" creationId="{3483F77B-9018-437E-8235-A50B0985A9DC}"/>
          </ac:spMkLst>
        </pc:spChg>
        <pc:spChg chg="add del mod">
          <ac:chgData name="Andrea Cenni" userId="4182c54cf856051d" providerId="LiveId" clId="{FB23B0E5-2141-4BA7-943C-ED4FDCE8AF38}" dt="2018-03-04T18:08:13.586" v="138" actId="6549"/>
          <ac:spMkLst>
            <pc:docMk/>
            <pc:sldMk cId="2244458577" sldId="318"/>
            <ac:spMk id="12" creationId="{A5DB773E-BD54-4D6D-8E72-BE2D7AE822A7}"/>
          </ac:spMkLst>
        </pc:spChg>
        <pc:spChg chg="add del">
          <ac:chgData name="Andrea Cenni" userId="4182c54cf856051d" providerId="LiveId" clId="{FB23B0E5-2141-4BA7-943C-ED4FDCE8AF38}" dt="2018-03-04T18:07:43.571" v="123" actId="26606"/>
          <ac:spMkLst>
            <pc:docMk/>
            <pc:sldMk cId="2244458577" sldId="318"/>
            <ac:spMk id="18" creationId="{2F0EB019-D709-4673-B856-24B85B99E7EF}"/>
          </ac:spMkLst>
        </pc:spChg>
        <pc:spChg chg="add del">
          <ac:chgData name="Andrea Cenni" userId="4182c54cf856051d" providerId="LiveId" clId="{FB23B0E5-2141-4BA7-943C-ED4FDCE8AF38}" dt="2018-03-04T18:07:43.571" v="123" actId="26606"/>
          <ac:spMkLst>
            <pc:docMk/>
            <pc:sldMk cId="2244458577" sldId="318"/>
            <ac:spMk id="20" creationId="{B0866DA9-5D88-42EA-A7A5-72245E5F8DE6}"/>
          </ac:spMkLst>
        </pc:spChg>
        <pc:spChg chg="add del">
          <ac:chgData name="Andrea Cenni" userId="4182c54cf856051d" providerId="LiveId" clId="{FB23B0E5-2141-4BA7-943C-ED4FDCE8AF38}" dt="2018-03-04T18:07:43.571" v="123" actId="26606"/>
          <ac:spMkLst>
            <pc:docMk/>
            <pc:sldMk cId="2244458577" sldId="318"/>
            <ac:spMk id="22" creationId="{2F1EAD63-88F7-4C03-9CFF-FD14BEFB61B3}"/>
          </ac:spMkLst>
        </pc:spChg>
        <pc:picChg chg="del">
          <ac:chgData name="Andrea Cenni" userId="4182c54cf856051d" providerId="LiveId" clId="{FB23B0E5-2141-4BA7-943C-ED4FDCE8AF38}" dt="2018-03-04T18:03:16.004" v="56" actId="478"/>
          <ac:picMkLst>
            <pc:docMk/>
            <pc:sldMk cId="2244458577" sldId="318"/>
            <ac:picMk id="7" creationId="{00000000-0000-0000-0000-000000000000}"/>
          </ac:picMkLst>
        </pc:picChg>
        <pc:picChg chg="add mod ord">
          <ac:chgData name="Andrea Cenni" userId="4182c54cf856051d" providerId="LiveId" clId="{FB23B0E5-2141-4BA7-943C-ED4FDCE8AF38}" dt="2018-03-04T18:08:10.209" v="133" actId="1076"/>
          <ac:picMkLst>
            <pc:docMk/>
            <pc:sldMk cId="2244458577" sldId="318"/>
            <ac:picMk id="10" creationId="{3A587D1D-85EB-47F7-9A7D-22A5E002BF5A}"/>
          </ac:picMkLst>
        </pc:picChg>
        <pc:picChg chg="add del mod ord">
          <ac:chgData name="Andrea Cenni" userId="4182c54cf856051d" providerId="LiveId" clId="{FB23B0E5-2141-4BA7-943C-ED4FDCE8AF38}" dt="2018-03-04T18:08:06.520" v="126" actId="6549"/>
          <ac:picMkLst>
            <pc:docMk/>
            <pc:sldMk cId="2244458577" sldId="318"/>
            <ac:picMk id="13" creationId="{A50C23D4-ADFD-416C-95C2-38E3786E8EC7}"/>
          </ac:picMkLst>
        </pc:picChg>
      </pc:sldChg>
      <pc:sldChg chg="del ord">
        <pc:chgData name="Andrea Cenni" userId="4182c54cf856051d" providerId="LiveId" clId="{FB23B0E5-2141-4BA7-943C-ED4FDCE8AF38}" dt="2018-03-05T22:13:41.637" v="2065" actId="2696"/>
        <pc:sldMkLst>
          <pc:docMk/>
          <pc:sldMk cId="3899113270" sldId="340"/>
        </pc:sldMkLst>
      </pc:sldChg>
      <pc:sldChg chg="modSp">
        <pc:chgData name="Andrea Cenni" userId="4182c54cf856051d" providerId="LiveId" clId="{FB23B0E5-2141-4BA7-943C-ED4FDCE8AF38}" dt="2018-03-04T17:56:42.986" v="55" actId="20577"/>
        <pc:sldMkLst>
          <pc:docMk/>
          <pc:sldMk cId="2904647058" sldId="365"/>
        </pc:sldMkLst>
        <pc:spChg chg="mod">
          <ac:chgData name="Andrea Cenni" userId="4182c54cf856051d" providerId="LiveId" clId="{FB23B0E5-2141-4BA7-943C-ED4FDCE8AF38}" dt="2018-03-04T17:56:42.986" v="55" actId="20577"/>
          <ac:spMkLst>
            <pc:docMk/>
            <pc:sldMk cId="2904647058" sldId="365"/>
            <ac:spMk id="2" creationId="{00000000-0000-0000-0000-000000000000}"/>
          </ac:spMkLst>
        </pc:spChg>
        <pc:spChg chg="mod">
          <ac:chgData name="Andrea Cenni" userId="4182c54cf856051d" providerId="LiveId" clId="{FB23B0E5-2141-4BA7-943C-ED4FDCE8AF38}" dt="2018-03-04T17:56:34.360" v="36" actId="27636"/>
          <ac:spMkLst>
            <pc:docMk/>
            <pc:sldMk cId="2904647058" sldId="365"/>
            <ac:spMk id="3" creationId="{00000000-0000-0000-0000-000000000000}"/>
          </ac:spMkLst>
        </pc:spChg>
      </pc:sldChg>
      <pc:sldChg chg="modSp ord">
        <pc:chgData name="Andrea Cenni" userId="4182c54cf856051d" providerId="LiveId" clId="{FB23B0E5-2141-4BA7-943C-ED4FDCE8AF38}" dt="2018-03-04T18:56:43.006" v="212" actId="6549"/>
        <pc:sldMkLst>
          <pc:docMk/>
          <pc:sldMk cId="1814787988" sldId="366"/>
        </pc:sldMkLst>
        <pc:spChg chg="mod">
          <ac:chgData name="Andrea Cenni" userId="4182c54cf856051d" providerId="LiveId" clId="{FB23B0E5-2141-4BA7-943C-ED4FDCE8AF38}" dt="2018-03-04T18:55:57.823" v="211" actId="20577"/>
          <ac:spMkLst>
            <pc:docMk/>
            <pc:sldMk cId="1814787988" sldId="366"/>
            <ac:spMk id="2" creationId="{00000000-0000-0000-0000-000000000000}"/>
          </ac:spMkLst>
        </pc:spChg>
        <pc:spChg chg="mod">
          <ac:chgData name="Andrea Cenni" userId="4182c54cf856051d" providerId="LiveId" clId="{FB23B0E5-2141-4BA7-943C-ED4FDCE8AF38}" dt="2018-03-04T18:55:41.912" v="185" actId="5793"/>
          <ac:spMkLst>
            <pc:docMk/>
            <pc:sldMk cId="1814787988" sldId="366"/>
            <ac:spMk id="3" creationId="{00000000-0000-0000-0000-000000000000}"/>
          </ac:spMkLst>
        </pc:spChg>
      </pc:sldChg>
      <pc:sldChg chg="addSp delSp modSp ord">
        <pc:chgData name="Andrea Cenni" userId="4182c54cf856051d" providerId="LiveId" clId="{FB23B0E5-2141-4BA7-943C-ED4FDCE8AF38}" dt="2018-03-05T23:27:59.324" v="2923" actId="1076"/>
        <pc:sldMkLst>
          <pc:docMk/>
          <pc:sldMk cId="3559986644" sldId="367"/>
        </pc:sldMkLst>
        <pc:spChg chg="mod">
          <ac:chgData name="Andrea Cenni" userId="4182c54cf856051d" providerId="LiveId" clId="{FB23B0E5-2141-4BA7-943C-ED4FDCE8AF38}" dt="2018-03-04T21:02:10.030" v="896" actId="20577"/>
          <ac:spMkLst>
            <pc:docMk/>
            <pc:sldMk cId="3559986644" sldId="367"/>
            <ac:spMk id="18" creationId="{00000000-0000-0000-0000-000000000000}"/>
          </ac:spMkLst>
        </pc:spChg>
        <pc:spChg chg="mod">
          <ac:chgData name="Andrea Cenni" userId="4182c54cf856051d" providerId="LiveId" clId="{FB23B0E5-2141-4BA7-943C-ED4FDCE8AF38}" dt="2018-03-05T22:15:34.949" v="2082" actId="1076"/>
          <ac:spMkLst>
            <pc:docMk/>
            <pc:sldMk cId="3559986644" sldId="367"/>
            <ac:spMk id="35" creationId="{00000000-0000-0000-0000-000000000000}"/>
          </ac:spMkLst>
        </pc:spChg>
        <pc:spChg chg="mod">
          <ac:chgData name="Andrea Cenni" userId="4182c54cf856051d" providerId="LiveId" clId="{FB23B0E5-2141-4BA7-943C-ED4FDCE8AF38}" dt="2018-03-05T22:15:38.208" v="2083" actId="121"/>
          <ac:spMkLst>
            <pc:docMk/>
            <pc:sldMk cId="3559986644" sldId="367"/>
            <ac:spMk id="36" creationId="{00000000-0000-0000-0000-000000000000}"/>
          </ac:spMkLst>
        </pc:spChg>
        <pc:spChg chg="mod">
          <ac:chgData name="Andrea Cenni" userId="4182c54cf856051d" providerId="LiveId" clId="{FB23B0E5-2141-4BA7-943C-ED4FDCE8AF38}" dt="2018-03-05T22:15:27.505" v="2080" actId="121"/>
          <ac:spMkLst>
            <pc:docMk/>
            <pc:sldMk cId="3559986644" sldId="367"/>
            <ac:spMk id="37" creationId="{00000000-0000-0000-0000-000000000000}"/>
          </ac:spMkLst>
        </pc:spChg>
        <pc:spChg chg="mod">
          <ac:chgData name="Andrea Cenni" userId="4182c54cf856051d" providerId="LiveId" clId="{FB23B0E5-2141-4BA7-943C-ED4FDCE8AF38}" dt="2018-03-05T22:40:14.623" v="2184" actId="20577"/>
          <ac:spMkLst>
            <pc:docMk/>
            <pc:sldMk cId="3559986644" sldId="367"/>
            <ac:spMk id="39" creationId="{00000000-0000-0000-0000-000000000000}"/>
          </ac:spMkLst>
        </pc:spChg>
        <pc:spChg chg="mod">
          <ac:chgData name="Andrea Cenni" userId="4182c54cf856051d" providerId="LiveId" clId="{FB23B0E5-2141-4BA7-943C-ED4FDCE8AF38}" dt="2018-03-05T22:40:06.515" v="2176" actId="20577"/>
          <ac:spMkLst>
            <pc:docMk/>
            <pc:sldMk cId="3559986644" sldId="367"/>
            <ac:spMk id="40" creationId="{00000000-0000-0000-0000-000000000000}"/>
          </ac:spMkLst>
        </pc:spChg>
        <pc:spChg chg="mod">
          <ac:chgData name="Andrea Cenni" userId="4182c54cf856051d" providerId="LiveId" clId="{FB23B0E5-2141-4BA7-943C-ED4FDCE8AF38}" dt="2018-03-05T22:40:45.425" v="2199" actId="20577"/>
          <ac:spMkLst>
            <pc:docMk/>
            <pc:sldMk cId="3559986644" sldId="367"/>
            <ac:spMk id="42" creationId="{00000000-0000-0000-0000-000000000000}"/>
          </ac:spMkLst>
        </pc:spChg>
        <pc:spChg chg="mod">
          <ac:chgData name="Andrea Cenni" userId="4182c54cf856051d" providerId="LiveId" clId="{FB23B0E5-2141-4BA7-943C-ED4FDCE8AF38}" dt="2018-03-05T22:41:05.941" v="2201" actId="20577"/>
          <ac:spMkLst>
            <pc:docMk/>
            <pc:sldMk cId="3559986644" sldId="367"/>
            <ac:spMk id="43" creationId="{00000000-0000-0000-0000-000000000000}"/>
          </ac:spMkLst>
        </pc:spChg>
        <pc:spChg chg="mod">
          <ac:chgData name="Andrea Cenni" userId="4182c54cf856051d" providerId="LiveId" clId="{FB23B0E5-2141-4BA7-943C-ED4FDCE8AF38}" dt="2018-03-05T22:43:23.185" v="2246" actId="20577"/>
          <ac:spMkLst>
            <pc:docMk/>
            <pc:sldMk cId="3559986644" sldId="367"/>
            <ac:spMk id="45" creationId="{00000000-0000-0000-0000-000000000000}"/>
          </ac:spMkLst>
        </pc:spChg>
        <pc:spChg chg="mod">
          <ac:chgData name="Andrea Cenni" userId="4182c54cf856051d" providerId="LiveId" clId="{FB23B0E5-2141-4BA7-943C-ED4FDCE8AF38}" dt="2018-03-05T22:41:16.060" v="2204" actId="20577"/>
          <ac:spMkLst>
            <pc:docMk/>
            <pc:sldMk cId="3559986644" sldId="367"/>
            <ac:spMk id="46" creationId="{00000000-0000-0000-0000-000000000000}"/>
          </ac:spMkLst>
        </pc:spChg>
        <pc:spChg chg="mod">
          <ac:chgData name="Andrea Cenni" userId="4182c54cf856051d" providerId="LiveId" clId="{FB23B0E5-2141-4BA7-943C-ED4FDCE8AF38}" dt="2018-03-05T22:41:35.145" v="2214" actId="20577"/>
          <ac:spMkLst>
            <pc:docMk/>
            <pc:sldMk cId="3559986644" sldId="367"/>
            <ac:spMk id="47" creationId="{00000000-0000-0000-0000-000000000000}"/>
          </ac:spMkLst>
        </pc:spChg>
        <pc:spChg chg="mod">
          <ac:chgData name="Andrea Cenni" userId="4182c54cf856051d" providerId="LiveId" clId="{FB23B0E5-2141-4BA7-943C-ED4FDCE8AF38}" dt="2018-03-05T22:41:30.688" v="2206" actId="20577"/>
          <ac:spMkLst>
            <pc:docMk/>
            <pc:sldMk cId="3559986644" sldId="367"/>
            <ac:spMk id="48" creationId="{00000000-0000-0000-0000-000000000000}"/>
          </ac:spMkLst>
        </pc:spChg>
        <pc:spChg chg="add del mod">
          <ac:chgData name="Andrea Cenni" userId="4182c54cf856051d" providerId="LiveId" clId="{FB23B0E5-2141-4BA7-943C-ED4FDCE8AF38}" dt="2018-03-05T23:26:28.864" v="2897" actId="1076"/>
          <ac:spMkLst>
            <pc:docMk/>
            <pc:sldMk cId="3559986644" sldId="367"/>
            <ac:spMk id="50" creationId="{00000000-0000-0000-0000-000000000000}"/>
          </ac:spMkLst>
        </pc:spChg>
        <pc:spChg chg="add del mod">
          <ac:chgData name="Andrea Cenni" userId="4182c54cf856051d" providerId="LiveId" clId="{FB23B0E5-2141-4BA7-943C-ED4FDCE8AF38}" dt="2018-03-05T23:26:36.412" v="2900" actId="1076"/>
          <ac:spMkLst>
            <pc:docMk/>
            <pc:sldMk cId="3559986644" sldId="367"/>
            <ac:spMk id="51" creationId="{00000000-0000-0000-0000-000000000000}"/>
          </ac:spMkLst>
        </pc:spChg>
        <pc:spChg chg="mod">
          <ac:chgData name="Andrea Cenni" userId="4182c54cf856051d" providerId="LiveId" clId="{FB23B0E5-2141-4BA7-943C-ED4FDCE8AF38}" dt="2018-03-05T23:27:47.198" v="2922" actId="1076"/>
          <ac:spMkLst>
            <pc:docMk/>
            <pc:sldMk cId="3559986644" sldId="367"/>
            <ac:spMk id="53" creationId="{00000000-0000-0000-0000-000000000000}"/>
          </ac:spMkLst>
        </pc:spChg>
        <pc:spChg chg="mod">
          <ac:chgData name="Andrea Cenni" userId="4182c54cf856051d" providerId="LiveId" clId="{FB23B0E5-2141-4BA7-943C-ED4FDCE8AF38}" dt="2018-03-05T23:27:47.198" v="2922" actId="1076"/>
          <ac:spMkLst>
            <pc:docMk/>
            <pc:sldMk cId="3559986644" sldId="367"/>
            <ac:spMk id="54" creationId="{00000000-0000-0000-0000-000000000000}"/>
          </ac:spMkLst>
        </pc:spChg>
        <pc:spChg chg="mod">
          <ac:chgData name="Andrea Cenni" userId="4182c54cf856051d" providerId="LiveId" clId="{FB23B0E5-2141-4BA7-943C-ED4FDCE8AF38}" dt="2018-03-05T23:27:59.324" v="2923" actId="1076"/>
          <ac:spMkLst>
            <pc:docMk/>
            <pc:sldMk cId="3559986644" sldId="367"/>
            <ac:spMk id="56" creationId="{00000000-0000-0000-0000-000000000000}"/>
          </ac:spMkLst>
        </pc:spChg>
        <pc:spChg chg="add mod">
          <ac:chgData name="Andrea Cenni" userId="4182c54cf856051d" providerId="LiveId" clId="{FB23B0E5-2141-4BA7-943C-ED4FDCE8AF38}" dt="2018-03-05T23:26:47.234" v="2903" actId="1076"/>
          <ac:spMkLst>
            <pc:docMk/>
            <pc:sldMk cId="3559986644" sldId="367"/>
            <ac:spMk id="71" creationId="{3CFC44A2-8585-4179-84B0-EB6C6D8F449B}"/>
          </ac:spMkLst>
        </pc:spChg>
        <pc:spChg chg="add mod">
          <ac:chgData name="Andrea Cenni" userId="4182c54cf856051d" providerId="LiveId" clId="{FB23B0E5-2141-4BA7-943C-ED4FDCE8AF38}" dt="2018-03-05T23:27:26.260" v="2921" actId="1076"/>
          <ac:spMkLst>
            <pc:docMk/>
            <pc:sldMk cId="3559986644" sldId="367"/>
            <ac:spMk id="72" creationId="{2EF0EB85-E308-46DA-BCF0-0C006D81258A}"/>
          </ac:spMkLst>
        </pc:spChg>
        <pc:cxnChg chg="mod">
          <ac:chgData name="Andrea Cenni" userId="4182c54cf856051d" providerId="LiveId" clId="{FB23B0E5-2141-4BA7-943C-ED4FDCE8AF38}" dt="2018-03-05T22:40:20.141" v="2186" actId="14100"/>
          <ac:cxnSpMkLst>
            <pc:docMk/>
            <pc:sldMk cId="3559986644" sldId="367"/>
            <ac:cxnSpMk id="38" creationId="{00000000-0000-0000-0000-000000000000}"/>
          </ac:cxnSpMkLst>
        </pc:cxnChg>
        <pc:cxnChg chg="mod">
          <ac:chgData name="Andrea Cenni" userId="4182c54cf856051d" providerId="LiveId" clId="{FB23B0E5-2141-4BA7-943C-ED4FDCE8AF38}" dt="2018-03-05T22:43:41.902" v="2250" actId="14100"/>
          <ac:cxnSpMkLst>
            <pc:docMk/>
            <pc:sldMk cId="3559986644" sldId="367"/>
            <ac:cxnSpMk id="44" creationId="{00000000-0000-0000-0000-000000000000}"/>
          </ac:cxnSpMkLst>
        </pc:cxnChg>
        <pc:cxnChg chg="mod">
          <ac:chgData name="Andrea Cenni" userId="4182c54cf856051d" providerId="LiveId" clId="{FB23B0E5-2141-4BA7-943C-ED4FDCE8AF38}" dt="2018-03-05T22:43:55.477" v="2251" actId="14100"/>
          <ac:cxnSpMkLst>
            <pc:docMk/>
            <pc:sldMk cId="3559986644" sldId="367"/>
            <ac:cxnSpMk id="49" creationId="{00000000-0000-0000-0000-000000000000}"/>
          </ac:cxnSpMkLst>
        </pc:cxnChg>
        <pc:cxnChg chg="add del mod">
          <ac:chgData name="Andrea Cenni" userId="4182c54cf856051d" providerId="LiveId" clId="{FB23B0E5-2141-4BA7-943C-ED4FDCE8AF38}" dt="2018-03-05T23:26:24.660" v="2896" actId="1076"/>
          <ac:cxnSpMkLst>
            <pc:docMk/>
            <pc:sldMk cId="3559986644" sldId="367"/>
            <ac:cxnSpMk id="52" creationId="{00000000-0000-0000-0000-000000000000}"/>
          </ac:cxnSpMkLst>
        </pc:cxnChg>
        <pc:cxnChg chg="mod">
          <ac:chgData name="Andrea Cenni" userId="4182c54cf856051d" providerId="LiveId" clId="{FB23B0E5-2141-4BA7-943C-ED4FDCE8AF38}" dt="2018-03-05T23:27:47.198" v="2922" actId="1076"/>
          <ac:cxnSpMkLst>
            <pc:docMk/>
            <pc:sldMk cId="3559986644" sldId="367"/>
            <ac:cxnSpMk id="55" creationId="{00000000-0000-0000-0000-000000000000}"/>
          </ac:cxnSpMkLst>
        </pc:cxnChg>
      </pc:sldChg>
      <pc:sldChg chg="addSp delSp modSp ord">
        <pc:chgData name="Andrea Cenni" userId="4182c54cf856051d" providerId="LiveId" clId="{FB23B0E5-2141-4BA7-943C-ED4FDCE8AF38}" dt="2018-03-04T21:17:37.180" v="1058" actId="6549"/>
        <pc:sldMkLst>
          <pc:docMk/>
          <pc:sldMk cId="1458648867" sldId="393"/>
        </pc:sldMkLst>
        <pc:spChg chg="add mod ord">
          <ac:chgData name="Andrea Cenni" userId="4182c54cf856051d" providerId="LiveId" clId="{FB23B0E5-2141-4BA7-943C-ED4FDCE8AF38}" dt="2018-03-04T21:11:20.046" v="1004" actId="14100"/>
          <ac:spMkLst>
            <pc:docMk/>
            <pc:sldMk cId="1458648867" sldId="393"/>
            <ac:spMk id="2" creationId="{F3BCCCB1-666B-4ED1-9A5F-CD656A28045C}"/>
          </ac:spMkLst>
        </pc:spChg>
        <pc:spChg chg="add mod ord">
          <ac:chgData name="Andrea Cenni" userId="4182c54cf856051d" providerId="LiveId" clId="{FB23B0E5-2141-4BA7-943C-ED4FDCE8AF38}" dt="2018-03-04T21:11:29.688" v="1006" actId="20577"/>
          <ac:spMkLst>
            <pc:docMk/>
            <pc:sldMk cId="1458648867" sldId="393"/>
            <ac:spMk id="3" creationId="{70EF0CAB-B242-4534-8A05-16A594969276}"/>
          </ac:spMkLst>
        </pc:spChg>
        <pc:spChg chg="mod">
          <ac:chgData name="Andrea Cenni" userId="4182c54cf856051d" providerId="LiveId" clId="{FB23B0E5-2141-4BA7-943C-ED4FDCE8AF38}" dt="2018-03-04T21:11:06.888" v="1000" actId="1076"/>
          <ac:spMkLst>
            <pc:docMk/>
            <pc:sldMk cId="1458648867" sldId="393"/>
            <ac:spMk id="5" creationId="{00000000-0000-0000-0000-000000000000}"/>
          </ac:spMkLst>
        </pc:spChg>
        <pc:spChg chg="del mod">
          <ac:chgData name="Andrea Cenni" userId="4182c54cf856051d" providerId="LiveId" clId="{FB23B0E5-2141-4BA7-943C-ED4FDCE8AF38}" dt="2018-03-04T21:06:18.029" v="932" actId="478"/>
          <ac:spMkLst>
            <pc:docMk/>
            <pc:sldMk cId="1458648867" sldId="393"/>
            <ac:spMk id="8" creationId="{00000000-0000-0000-0000-000000000000}"/>
          </ac:spMkLst>
        </pc:spChg>
        <pc:spChg chg="del mod">
          <ac:chgData name="Andrea Cenni" userId="4182c54cf856051d" providerId="LiveId" clId="{FB23B0E5-2141-4BA7-943C-ED4FDCE8AF38}" dt="2018-03-04T21:04:30.452" v="911" actId="6549"/>
          <ac:spMkLst>
            <pc:docMk/>
            <pc:sldMk cId="1458648867" sldId="393"/>
            <ac:spMk id="9" creationId="{00000000-0000-0000-0000-000000000000}"/>
          </ac:spMkLst>
        </pc:spChg>
        <pc:spChg chg="mod">
          <ac:chgData name="Andrea Cenni" userId="4182c54cf856051d" providerId="LiveId" clId="{FB23B0E5-2141-4BA7-943C-ED4FDCE8AF38}" dt="2018-03-04T21:11:58.847" v="1015" actId="20577"/>
          <ac:spMkLst>
            <pc:docMk/>
            <pc:sldMk cId="1458648867" sldId="393"/>
            <ac:spMk id="10" creationId="{00000000-0000-0000-0000-000000000000}"/>
          </ac:spMkLst>
        </pc:spChg>
        <pc:spChg chg="del">
          <ac:chgData name="Andrea Cenni" userId="4182c54cf856051d" providerId="LiveId" clId="{FB23B0E5-2141-4BA7-943C-ED4FDCE8AF38}" dt="2018-03-04T21:06:50.033" v="937" actId="478"/>
          <ac:spMkLst>
            <pc:docMk/>
            <pc:sldMk cId="1458648867" sldId="393"/>
            <ac:spMk id="11" creationId="{00000000-0000-0000-0000-000000000000}"/>
          </ac:spMkLst>
        </pc:spChg>
        <pc:spChg chg="del">
          <ac:chgData name="Andrea Cenni" userId="4182c54cf856051d" providerId="LiveId" clId="{FB23B0E5-2141-4BA7-943C-ED4FDCE8AF38}" dt="2018-03-04T21:07:26.912" v="947" actId="478"/>
          <ac:spMkLst>
            <pc:docMk/>
            <pc:sldMk cId="1458648867" sldId="393"/>
            <ac:spMk id="12" creationId="{00000000-0000-0000-0000-000000000000}"/>
          </ac:spMkLst>
        </pc:spChg>
        <pc:spChg chg="add mod">
          <ac:chgData name="Andrea Cenni" userId="4182c54cf856051d" providerId="LiveId" clId="{FB23B0E5-2141-4BA7-943C-ED4FDCE8AF38}" dt="2018-03-04T21:17:37.180" v="1058" actId="6549"/>
          <ac:spMkLst>
            <pc:docMk/>
            <pc:sldMk cId="1458648867" sldId="393"/>
            <ac:spMk id="13" creationId="{92D6494C-0E77-4ED6-B8A9-6C275645130F}"/>
          </ac:spMkLst>
        </pc:spChg>
        <pc:spChg chg="add mod">
          <ac:chgData name="Andrea Cenni" userId="4182c54cf856051d" providerId="LiveId" clId="{FB23B0E5-2141-4BA7-943C-ED4FDCE8AF38}" dt="2018-03-04T21:11:14.296" v="1003" actId="14100"/>
          <ac:spMkLst>
            <pc:docMk/>
            <pc:sldMk cId="1458648867" sldId="393"/>
            <ac:spMk id="14" creationId="{A90D9873-5DC4-44D2-9B62-FF879DF6230A}"/>
          </ac:spMkLst>
        </pc:spChg>
        <pc:spChg chg="add mod">
          <ac:chgData name="Andrea Cenni" userId="4182c54cf856051d" providerId="LiveId" clId="{FB23B0E5-2141-4BA7-943C-ED4FDCE8AF38}" dt="2018-03-04T21:11:14.296" v="1003" actId="14100"/>
          <ac:spMkLst>
            <pc:docMk/>
            <pc:sldMk cId="1458648867" sldId="393"/>
            <ac:spMk id="15" creationId="{2A8D0B46-E17D-4427-8329-E9B2447A64A8}"/>
          </ac:spMkLst>
        </pc:spChg>
        <pc:picChg chg="mod">
          <ac:chgData name="Andrea Cenni" userId="4182c54cf856051d" providerId="LiveId" clId="{FB23B0E5-2141-4BA7-943C-ED4FDCE8AF38}" dt="2018-03-04T21:11:14.296" v="1003" actId="14100"/>
          <ac:picMkLst>
            <pc:docMk/>
            <pc:sldMk cId="1458648867" sldId="393"/>
            <ac:picMk id="7" creationId="{00000000-0000-0000-0000-000000000000}"/>
          </ac:picMkLst>
        </pc:picChg>
      </pc:sldChg>
      <pc:sldChg chg="addSp delSp modSp">
        <pc:chgData name="Andrea Cenni" userId="4182c54cf856051d" providerId="LiveId" clId="{FB23B0E5-2141-4BA7-943C-ED4FDCE8AF38}" dt="2018-03-05T23:03:50.503" v="2621" actId="1076"/>
        <pc:sldMkLst>
          <pc:docMk/>
          <pc:sldMk cId="1444635417" sldId="412"/>
        </pc:sldMkLst>
        <pc:spChg chg="mod">
          <ac:chgData name="Andrea Cenni" userId="4182c54cf856051d" providerId="LiveId" clId="{FB23B0E5-2141-4BA7-943C-ED4FDCE8AF38}" dt="2018-03-05T22:47:00.004" v="2352" actId="20577"/>
          <ac:spMkLst>
            <pc:docMk/>
            <pc:sldMk cId="1444635417" sldId="412"/>
            <ac:spMk id="2" creationId="{00000000-0000-0000-0000-000000000000}"/>
          </ac:spMkLst>
        </pc:spChg>
        <pc:spChg chg="del mod">
          <ac:chgData name="Andrea Cenni" userId="4182c54cf856051d" providerId="LiveId" clId="{FB23B0E5-2141-4BA7-943C-ED4FDCE8AF38}" dt="2018-03-05T23:02:59.110" v="2613" actId="478"/>
          <ac:spMkLst>
            <pc:docMk/>
            <pc:sldMk cId="1444635417" sldId="412"/>
            <ac:spMk id="3" creationId="{00000000-0000-0000-0000-000000000000}"/>
          </ac:spMkLst>
        </pc:spChg>
        <pc:spChg chg="add del mod">
          <ac:chgData name="Andrea Cenni" userId="4182c54cf856051d" providerId="LiveId" clId="{FB23B0E5-2141-4BA7-943C-ED4FDCE8AF38}" dt="2018-03-05T22:53:29.123" v="2553" actId="11529"/>
          <ac:spMkLst>
            <pc:docMk/>
            <pc:sldMk cId="1444635417" sldId="412"/>
            <ac:spMk id="7" creationId="{53A4D80C-CFE8-4043-95EF-053C27B7512A}"/>
          </ac:spMkLst>
        </pc:spChg>
        <pc:spChg chg="add mod">
          <ac:chgData name="Andrea Cenni" userId="4182c54cf856051d" providerId="LiveId" clId="{FB23B0E5-2141-4BA7-943C-ED4FDCE8AF38}" dt="2018-03-05T22:54:31.347" v="2560" actId="14100"/>
          <ac:spMkLst>
            <pc:docMk/>
            <pc:sldMk cId="1444635417" sldId="412"/>
            <ac:spMk id="9" creationId="{50C36BCA-38DF-4E0B-A83B-7D7C48F925CD}"/>
          </ac:spMkLst>
        </pc:spChg>
        <pc:spChg chg="add mod">
          <ac:chgData name="Andrea Cenni" userId="4182c54cf856051d" providerId="LiveId" clId="{FB23B0E5-2141-4BA7-943C-ED4FDCE8AF38}" dt="2018-03-05T23:02:05.974" v="2597" actId="13822"/>
          <ac:spMkLst>
            <pc:docMk/>
            <pc:sldMk cId="1444635417" sldId="412"/>
            <ac:spMk id="10" creationId="{14EA4754-B65F-497D-81EE-55DE850F9F5F}"/>
          </ac:spMkLst>
        </pc:spChg>
        <pc:spChg chg="add del mod">
          <ac:chgData name="Andrea Cenni" userId="4182c54cf856051d" providerId="LiveId" clId="{FB23B0E5-2141-4BA7-943C-ED4FDCE8AF38}" dt="2018-03-05T23:03:10.997" v="2614" actId="478"/>
          <ac:spMkLst>
            <pc:docMk/>
            <pc:sldMk cId="1444635417" sldId="412"/>
            <ac:spMk id="12" creationId="{38BFA33F-3D03-40D9-BDB7-6B15BF96820D}"/>
          </ac:spMkLst>
        </pc:spChg>
        <pc:spChg chg="add mod">
          <ac:chgData name="Andrea Cenni" userId="4182c54cf856051d" providerId="LiveId" clId="{FB23B0E5-2141-4BA7-943C-ED4FDCE8AF38}" dt="2018-03-05T22:54:20.734" v="2558" actId="1076"/>
          <ac:spMkLst>
            <pc:docMk/>
            <pc:sldMk cId="1444635417" sldId="412"/>
            <ac:spMk id="21" creationId="{9E0FC414-066C-4275-AD34-4C3C03E34BC9}"/>
          </ac:spMkLst>
        </pc:spChg>
        <pc:spChg chg="add mod">
          <ac:chgData name="Andrea Cenni" userId="4182c54cf856051d" providerId="LiveId" clId="{FB23B0E5-2141-4BA7-943C-ED4FDCE8AF38}" dt="2018-03-05T23:02:22.018" v="2611" actId="14100"/>
          <ac:spMkLst>
            <pc:docMk/>
            <pc:sldMk cId="1444635417" sldId="412"/>
            <ac:spMk id="23" creationId="{A5489A89-BF96-4650-9384-252BCE636A5B}"/>
          </ac:spMkLst>
        </pc:spChg>
        <pc:spChg chg="mod">
          <ac:chgData name="Andrea Cenni" userId="4182c54cf856051d" providerId="LiveId" clId="{FB23B0E5-2141-4BA7-943C-ED4FDCE8AF38}" dt="2018-03-05T22:49:36" v="2503" actId="20577"/>
          <ac:spMkLst>
            <pc:docMk/>
            <pc:sldMk cId="1444635417" sldId="412"/>
            <ac:spMk id="25" creationId="{00000000-0000-0000-0000-000000000000}"/>
          </ac:spMkLst>
        </pc:spChg>
        <pc:spChg chg="mod">
          <ac:chgData name="Andrea Cenni" userId="4182c54cf856051d" providerId="LiveId" clId="{FB23B0E5-2141-4BA7-943C-ED4FDCE8AF38}" dt="2018-03-05T22:59:52.670" v="2572" actId="20577"/>
          <ac:spMkLst>
            <pc:docMk/>
            <pc:sldMk cId="1444635417" sldId="412"/>
            <ac:spMk id="28" creationId="{00000000-0000-0000-0000-000000000000}"/>
          </ac:spMkLst>
        </pc:spChg>
        <pc:spChg chg="mod">
          <ac:chgData name="Andrea Cenni" userId="4182c54cf856051d" providerId="LiveId" clId="{FB23B0E5-2141-4BA7-943C-ED4FDCE8AF38}" dt="2018-03-05T23:03:50.503" v="2621" actId="1076"/>
          <ac:spMkLst>
            <pc:docMk/>
            <pc:sldMk cId="1444635417" sldId="412"/>
            <ac:spMk id="39" creationId="{00000000-0000-0000-0000-000000000000}"/>
          </ac:spMkLst>
        </pc:spChg>
      </pc:sldChg>
      <pc:sldChg chg="addSp modSp">
        <pc:chgData name="Andrea Cenni" userId="4182c54cf856051d" providerId="LiveId" clId="{FB23B0E5-2141-4BA7-943C-ED4FDCE8AF38}" dt="2018-03-06T08:32:51.543" v="3423" actId="13926"/>
        <pc:sldMkLst>
          <pc:docMk/>
          <pc:sldMk cId="671690719" sldId="413"/>
        </pc:sldMkLst>
        <pc:spChg chg="mod">
          <ac:chgData name="Andrea Cenni" userId="4182c54cf856051d" providerId="LiveId" clId="{FB23B0E5-2141-4BA7-943C-ED4FDCE8AF38}" dt="2018-03-05T23:05:31.044" v="2641" actId="20577"/>
          <ac:spMkLst>
            <pc:docMk/>
            <pc:sldMk cId="671690719" sldId="413"/>
            <ac:spMk id="2" creationId="{00000000-0000-0000-0000-000000000000}"/>
          </ac:spMkLst>
        </pc:spChg>
        <pc:spChg chg="mod">
          <ac:chgData name="Andrea Cenni" userId="4182c54cf856051d" providerId="LiveId" clId="{FB23B0E5-2141-4BA7-943C-ED4FDCE8AF38}" dt="2018-03-06T08:32:51.543" v="3423" actId="13926"/>
          <ac:spMkLst>
            <pc:docMk/>
            <pc:sldMk cId="671690719" sldId="413"/>
            <ac:spMk id="3" creationId="{00000000-0000-0000-0000-000000000000}"/>
          </ac:spMkLst>
        </pc:spChg>
        <pc:graphicFrameChg chg="add mod modGraphic">
          <ac:chgData name="Andrea Cenni" userId="4182c54cf856051d" providerId="LiveId" clId="{FB23B0E5-2141-4BA7-943C-ED4FDCE8AF38}" dt="2018-03-06T08:31:12.919" v="3422" actId="1076"/>
          <ac:graphicFrameMkLst>
            <pc:docMk/>
            <pc:sldMk cId="671690719" sldId="413"/>
            <ac:graphicFrameMk id="7" creationId="{C2731921-B3C6-49B1-AE9A-C85BC9325F44}"/>
          </ac:graphicFrameMkLst>
        </pc:graphicFrameChg>
      </pc:sldChg>
      <pc:sldChg chg="modSp">
        <pc:chgData name="Andrea Cenni" userId="4182c54cf856051d" providerId="LiveId" clId="{FB23B0E5-2141-4BA7-943C-ED4FDCE8AF38}" dt="2018-03-06T08:33:17.780" v="3424" actId="13926"/>
        <pc:sldMkLst>
          <pc:docMk/>
          <pc:sldMk cId="1969695724" sldId="414"/>
        </pc:sldMkLst>
        <pc:spChg chg="mod">
          <ac:chgData name="Andrea Cenni" userId="4182c54cf856051d" providerId="LiveId" clId="{FB23B0E5-2141-4BA7-943C-ED4FDCE8AF38}" dt="2018-03-05T23:05:40.110" v="2642" actId="2062"/>
          <ac:spMkLst>
            <pc:docMk/>
            <pc:sldMk cId="1969695724" sldId="414"/>
            <ac:spMk id="2" creationId="{00000000-0000-0000-0000-000000000000}"/>
          </ac:spMkLst>
        </pc:spChg>
        <pc:spChg chg="mod">
          <ac:chgData name="Andrea Cenni" userId="4182c54cf856051d" providerId="LiveId" clId="{FB23B0E5-2141-4BA7-943C-ED4FDCE8AF38}" dt="2018-03-06T08:33:17.780" v="3424" actId="13926"/>
          <ac:spMkLst>
            <pc:docMk/>
            <pc:sldMk cId="1969695724" sldId="414"/>
            <ac:spMk id="3" creationId="{00000000-0000-0000-0000-000000000000}"/>
          </ac:spMkLst>
        </pc:spChg>
      </pc:sldChg>
      <pc:sldChg chg="addSp modSp">
        <pc:chgData name="Andrea Cenni" userId="4182c54cf856051d" providerId="LiveId" clId="{FB23B0E5-2141-4BA7-943C-ED4FDCE8AF38}" dt="2018-03-06T08:36:23.800" v="3487" actId="122"/>
        <pc:sldMkLst>
          <pc:docMk/>
          <pc:sldMk cId="3430351098" sldId="415"/>
        </pc:sldMkLst>
        <pc:spChg chg="mod">
          <ac:chgData name="Andrea Cenni" userId="4182c54cf856051d" providerId="LiveId" clId="{FB23B0E5-2141-4BA7-943C-ED4FDCE8AF38}" dt="2018-03-05T23:05:48.609" v="2643" actId="2062"/>
          <ac:spMkLst>
            <pc:docMk/>
            <pc:sldMk cId="3430351098" sldId="415"/>
            <ac:spMk id="2" creationId="{00000000-0000-0000-0000-000000000000}"/>
          </ac:spMkLst>
        </pc:spChg>
        <pc:spChg chg="mod">
          <ac:chgData name="Andrea Cenni" userId="4182c54cf856051d" providerId="LiveId" clId="{FB23B0E5-2141-4BA7-943C-ED4FDCE8AF38}" dt="2018-03-06T08:33:35.954" v="3425" actId="13926"/>
          <ac:spMkLst>
            <pc:docMk/>
            <pc:sldMk cId="3430351098" sldId="415"/>
            <ac:spMk id="3" creationId="{00000000-0000-0000-0000-000000000000}"/>
          </ac:spMkLst>
        </pc:spChg>
        <pc:graphicFrameChg chg="add mod modGraphic">
          <ac:chgData name="Andrea Cenni" userId="4182c54cf856051d" providerId="LiveId" clId="{FB23B0E5-2141-4BA7-943C-ED4FDCE8AF38}" dt="2018-03-06T08:36:23.800" v="3487" actId="122"/>
          <ac:graphicFrameMkLst>
            <pc:docMk/>
            <pc:sldMk cId="3430351098" sldId="415"/>
            <ac:graphicFrameMk id="7" creationId="{EAE761B0-2FDD-40A4-8A6E-2723EB4709B0}"/>
          </ac:graphicFrameMkLst>
        </pc:graphicFrameChg>
      </pc:sldChg>
      <pc:sldChg chg="modSp">
        <pc:chgData name="Andrea Cenni" userId="4182c54cf856051d" providerId="LiveId" clId="{FB23B0E5-2141-4BA7-943C-ED4FDCE8AF38}" dt="2018-03-05T23:31:32.685" v="3004" actId="2062"/>
        <pc:sldMkLst>
          <pc:docMk/>
          <pc:sldMk cId="2096575164" sldId="416"/>
        </pc:sldMkLst>
        <pc:spChg chg="mod">
          <ac:chgData name="Andrea Cenni" userId="4182c54cf856051d" providerId="LiveId" clId="{FB23B0E5-2141-4BA7-943C-ED4FDCE8AF38}" dt="2018-03-05T23:05:55.710" v="2644" actId="2062"/>
          <ac:spMkLst>
            <pc:docMk/>
            <pc:sldMk cId="2096575164" sldId="416"/>
            <ac:spMk id="2" creationId="{00000000-0000-0000-0000-000000000000}"/>
          </ac:spMkLst>
        </pc:spChg>
        <pc:graphicFrameChg chg="mod modGraphic">
          <ac:chgData name="Andrea Cenni" userId="4182c54cf856051d" providerId="LiveId" clId="{FB23B0E5-2141-4BA7-943C-ED4FDCE8AF38}" dt="2018-03-05T23:31:32.685" v="3004" actId="2062"/>
          <ac:graphicFrameMkLst>
            <pc:docMk/>
            <pc:sldMk cId="2096575164" sldId="416"/>
            <ac:graphicFrameMk id="7" creationId="{00000000-0000-0000-0000-000000000000}"/>
          </ac:graphicFrameMkLst>
        </pc:graphicFrameChg>
      </pc:sldChg>
      <pc:sldChg chg="modSp ord">
        <pc:chgData name="Andrea Cenni" userId="4182c54cf856051d" providerId="LiveId" clId="{FB23B0E5-2141-4BA7-943C-ED4FDCE8AF38}" dt="2018-03-06T08:14:26.750" v="3088"/>
        <pc:sldMkLst>
          <pc:docMk/>
          <pc:sldMk cId="3680137701" sldId="417"/>
        </pc:sldMkLst>
        <pc:spChg chg="mod">
          <ac:chgData name="Andrea Cenni" userId="4182c54cf856051d" providerId="LiveId" clId="{FB23B0E5-2141-4BA7-943C-ED4FDCE8AF38}" dt="2018-03-04T19:28:23.937" v="315" actId="20577"/>
          <ac:spMkLst>
            <pc:docMk/>
            <pc:sldMk cId="3680137701" sldId="417"/>
            <ac:spMk id="2" creationId="{00000000-0000-0000-0000-000000000000}"/>
          </ac:spMkLst>
        </pc:spChg>
      </pc:sldChg>
      <pc:sldChg chg="modSp">
        <pc:chgData name="Andrea Cenni" userId="4182c54cf856051d" providerId="LiveId" clId="{FB23B0E5-2141-4BA7-943C-ED4FDCE8AF38}" dt="2018-03-05T23:06:03.671" v="2645" actId="2062"/>
        <pc:sldMkLst>
          <pc:docMk/>
          <pc:sldMk cId="2107206648" sldId="418"/>
        </pc:sldMkLst>
        <pc:spChg chg="mod">
          <ac:chgData name="Andrea Cenni" userId="4182c54cf856051d" providerId="LiveId" clId="{FB23B0E5-2141-4BA7-943C-ED4FDCE8AF38}" dt="2018-03-05T23:06:03.671" v="2645" actId="2062"/>
          <ac:spMkLst>
            <pc:docMk/>
            <pc:sldMk cId="2107206648" sldId="418"/>
            <ac:spMk id="2" creationId="{00000000-0000-0000-0000-000000000000}"/>
          </ac:spMkLst>
        </pc:spChg>
      </pc:sldChg>
      <pc:sldChg chg="modSp">
        <pc:chgData name="Andrea Cenni" userId="4182c54cf856051d" providerId="LiveId" clId="{FB23B0E5-2141-4BA7-943C-ED4FDCE8AF38}" dt="2018-03-05T23:06:15.196" v="2646" actId="2062"/>
        <pc:sldMkLst>
          <pc:docMk/>
          <pc:sldMk cId="225136187" sldId="419"/>
        </pc:sldMkLst>
        <pc:spChg chg="mod">
          <ac:chgData name="Andrea Cenni" userId="4182c54cf856051d" providerId="LiveId" clId="{FB23B0E5-2141-4BA7-943C-ED4FDCE8AF38}" dt="2018-03-05T23:06:15.196" v="2646" actId="2062"/>
          <ac:spMkLst>
            <pc:docMk/>
            <pc:sldMk cId="225136187" sldId="419"/>
            <ac:spMk id="2" creationId="{00000000-0000-0000-0000-000000000000}"/>
          </ac:spMkLst>
        </pc:spChg>
      </pc:sldChg>
      <pc:sldChg chg="modSp">
        <pc:chgData name="Andrea Cenni" userId="4182c54cf856051d" providerId="LiveId" clId="{FB23B0E5-2141-4BA7-943C-ED4FDCE8AF38}" dt="2018-03-05T23:07:08.571" v="2650" actId="13926"/>
        <pc:sldMkLst>
          <pc:docMk/>
          <pc:sldMk cId="52068869" sldId="420"/>
        </pc:sldMkLst>
        <pc:spChg chg="mod">
          <ac:chgData name="Andrea Cenni" userId="4182c54cf856051d" providerId="LiveId" clId="{FB23B0E5-2141-4BA7-943C-ED4FDCE8AF38}" dt="2018-03-05T23:06:22.371" v="2647" actId="13926"/>
          <ac:spMkLst>
            <pc:docMk/>
            <pc:sldMk cId="52068869" sldId="420"/>
            <ac:spMk id="2" creationId="{00000000-0000-0000-0000-000000000000}"/>
          </ac:spMkLst>
        </pc:spChg>
        <pc:spChg chg="mod">
          <ac:chgData name="Andrea Cenni" userId="4182c54cf856051d" providerId="LiveId" clId="{FB23B0E5-2141-4BA7-943C-ED4FDCE8AF38}" dt="2018-03-05T23:07:08.571" v="2650" actId="13926"/>
          <ac:spMkLst>
            <pc:docMk/>
            <pc:sldMk cId="52068869" sldId="420"/>
            <ac:spMk id="3" creationId="{00000000-0000-0000-0000-000000000000}"/>
          </ac:spMkLst>
        </pc:spChg>
      </pc:sldChg>
      <pc:sldChg chg="addSp delSp modSp">
        <pc:chgData name="Andrea Cenni" userId="4182c54cf856051d" providerId="LiveId" clId="{FB23B0E5-2141-4BA7-943C-ED4FDCE8AF38}" dt="2018-03-06T08:28:27.902" v="3330"/>
        <pc:sldMkLst>
          <pc:docMk/>
          <pc:sldMk cId="3630837143" sldId="421"/>
        </pc:sldMkLst>
        <pc:spChg chg="mod">
          <ac:chgData name="Andrea Cenni" userId="4182c54cf856051d" providerId="LiveId" clId="{FB23B0E5-2141-4BA7-943C-ED4FDCE8AF38}" dt="2018-03-05T23:07:21.683" v="2651" actId="6549"/>
          <ac:spMkLst>
            <pc:docMk/>
            <pc:sldMk cId="3630837143" sldId="421"/>
            <ac:spMk id="2" creationId="{00000000-0000-0000-0000-000000000000}"/>
          </ac:spMkLst>
        </pc:spChg>
        <pc:spChg chg="mod">
          <ac:chgData name="Andrea Cenni" userId="4182c54cf856051d" providerId="LiveId" clId="{FB23B0E5-2141-4BA7-943C-ED4FDCE8AF38}" dt="2018-03-06T08:28:25.230" v="3329" actId="14100"/>
          <ac:spMkLst>
            <pc:docMk/>
            <pc:sldMk cId="3630837143" sldId="421"/>
            <ac:spMk id="3" creationId="{00000000-0000-0000-0000-000000000000}"/>
          </ac:spMkLst>
        </pc:spChg>
        <pc:graphicFrameChg chg="add del mod modGraphic">
          <ac:chgData name="Andrea Cenni" userId="4182c54cf856051d" providerId="LiveId" clId="{FB23B0E5-2141-4BA7-943C-ED4FDCE8AF38}" dt="2018-03-06T08:28:27.902" v="3330"/>
          <ac:graphicFrameMkLst>
            <pc:docMk/>
            <pc:sldMk cId="3630837143" sldId="421"/>
            <ac:graphicFrameMk id="7" creationId="{F1A464F5-89CB-4930-A215-A06FF46AEF48}"/>
          </ac:graphicFrameMkLst>
        </pc:graphicFrameChg>
      </pc:sldChg>
      <pc:sldChg chg="addSp modSp ord">
        <pc:chgData name="Andrea Cenni" userId="4182c54cf856051d" providerId="LiveId" clId="{FB23B0E5-2141-4BA7-943C-ED4FDCE8AF38}" dt="2018-03-06T08:22:25.439" v="3095"/>
        <pc:sldMkLst>
          <pc:docMk/>
          <pc:sldMk cId="2559224158" sldId="432"/>
        </pc:sldMkLst>
        <pc:spChg chg="add mod">
          <ac:chgData name="Andrea Cenni" userId="4182c54cf856051d" providerId="LiveId" clId="{FB23B0E5-2141-4BA7-943C-ED4FDCE8AF38}" dt="2018-03-04T19:54:10.954" v="702" actId="1076"/>
          <ac:spMkLst>
            <pc:docMk/>
            <pc:sldMk cId="2559224158" sldId="432"/>
            <ac:spMk id="44" creationId="{35B69E18-EB23-4EB7-A8F8-B5561B672702}"/>
          </ac:spMkLst>
        </pc:spChg>
        <pc:spChg chg="add mod">
          <ac:chgData name="Andrea Cenni" userId="4182c54cf856051d" providerId="LiveId" clId="{FB23B0E5-2141-4BA7-943C-ED4FDCE8AF38}" dt="2018-03-04T19:54:10.954" v="702" actId="1076"/>
          <ac:spMkLst>
            <pc:docMk/>
            <pc:sldMk cId="2559224158" sldId="432"/>
            <ac:spMk id="45" creationId="{48511F9D-D6B8-41EF-812F-FFE5C13F725A}"/>
          </ac:spMkLst>
        </pc:spChg>
        <pc:grpChg chg="add mod">
          <ac:chgData name="Andrea Cenni" userId="4182c54cf856051d" providerId="LiveId" clId="{FB23B0E5-2141-4BA7-943C-ED4FDCE8AF38}" dt="2018-03-04T19:53:44.311" v="701" actId="164"/>
          <ac:grpSpMkLst>
            <pc:docMk/>
            <pc:sldMk cId="2559224158" sldId="432"/>
            <ac:grpSpMk id="3" creationId="{88A68065-A249-4EF5-A00E-1C2F72456050}"/>
          </ac:grpSpMkLst>
        </pc:grpChg>
        <pc:grpChg chg="mod">
          <ac:chgData name="Andrea Cenni" userId="4182c54cf856051d" providerId="LiveId" clId="{FB23B0E5-2141-4BA7-943C-ED4FDCE8AF38}" dt="2018-03-04T19:53:44.311" v="701" actId="164"/>
          <ac:grpSpMkLst>
            <pc:docMk/>
            <pc:sldMk cId="2559224158" sldId="432"/>
            <ac:grpSpMk id="9" creationId="{00000000-0000-0000-0000-000000000000}"/>
          </ac:grpSpMkLst>
        </pc:grpChg>
      </pc:sldChg>
      <pc:sldChg chg="addSp modSp">
        <pc:chgData name="Andrea Cenni" userId="4182c54cf856051d" providerId="LiveId" clId="{FB23B0E5-2141-4BA7-943C-ED4FDCE8AF38}" dt="2018-03-05T22:35:11.331" v="2154" actId="1076"/>
        <pc:sldMkLst>
          <pc:docMk/>
          <pc:sldMk cId="1538383479" sldId="435"/>
        </pc:sldMkLst>
        <pc:spChg chg="mod">
          <ac:chgData name="Andrea Cenni" userId="4182c54cf856051d" providerId="LiveId" clId="{FB23B0E5-2141-4BA7-943C-ED4FDCE8AF38}" dt="2018-03-04T18:18:01.945" v="140" actId="20577"/>
          <ac:spMkLst>
            <pc:docMk/>
            <pc:sldMk cId="1538383479" sldId="435"/>
            <ac:spMk id="9" creationId="{00000000-0000-0000-0000-000000000000}"/>
          </ac:spMkLst>
        </pc:spChg>
        <pc:spChg chg="add mod">
          <ac:chgData name="Andrea Cenni" userId="4182c54cf856051d" providerId="LiveId" clId="{FB23B0E5-2141-4BA7-943C-ED4FDCE8AF38}" dt="2018-03-05T22:35:11.331" v="2154" actId="1076"/>
          <ac:spMkLst>
            <pc:docMk/>
            <pc:sldMk cId="1538383479" sldId="435"/>
            <ac:spMk id="11" creationId="{41B7D9F5-1F59-44EB-9E52-24A634FC6B83}"/>
          </ac:spMkLst>
        </pc:spChg>
      </pc:sldChg>
      <pc:sldChg chg="addSp delSp modSp ord">
        <pc:chgData name="Andrea Cenni" userId="4182c54cf856051d" providerId="LiveId" clId="{FB23B0E5-2141-4BA7-943C-ED4FDCE8AF38}" dt="2018-03-04T18:05:54.721" v="90" actId="6549"/>
        <pc:sldMkLst>
          <pc:docMk/>
          <pc:sldMk cId="3300337452" sldId="439"/>
        </pc:sldMkLst>
        <pc:graphicFrameChg chg="add del modGraphic">
          <ac:chgData name="Andrea Cenni" userId="4182c54cf856051d" providerId="LiveId" clId="{FB23B0E5-2141-4BA7-943C-ED4FDCE8AF38}" dt="2018-03-04T18:05:52.862" v="89" actId="27309"/>
          <ac:graphicFrameMkLst>
            <pc:docMk/>
            <pc:sldMk cId="3300337452" sldId="439"/>
            <ac:graphicFrameMk id="19" creationId="{17886356-1C1F-477B-BD90-C508429FE400}"/>
          </ac:graphicFrameMkLst>
        </pc:graphicFrameChg>
      </pc:sldChg>
      <pc:sldChg chg="addSp delSp modSp ord">
        <pc:chgData name="Andrea Cenni" userId="4182c54cf856051d" providerId="LiveId" clId="{FB23B0E5-2141-4BA7-943C-ED4FDCE8AF38}" dt="2018-03-05T22:11:55.819" v="2000" actId="20577"/>
        <pc:sldMkLst>
          <pc:docMk/>
          <pc:sldMk cId="3020002140" sldId="445"/>
        </pc:sldMkLst>
        <pc:spChg chg="mod">
          <ac:chgData name="Andrea Cenni" userId="4182c54cf856051d" providerId="LiveId" clId="{FB23B0E5-2141-4BA7-943C-ED4FDCE8AF38}" dt="2018-03-05T21:08:23.373" v="1413" actId="1076"/>
          <ac:spMkLst>
            <pc:docMk/>
            <pc:sldMk cId="3020002140" sldId="445"/>
            <ac:spMk id="2" creationId="{00000000-0000-0000-0000-000000000000}"/>
          </ac:spMkLst>
        </pc:spChg>
        <pc:spChg chg="del">
          <ac:chgData name="Andrea Cenni" userId="4182c54cf856051d" providerId="LiveId" clId="{FB23B0E5-2141-4BA7-943C-ED4FDCE8AF38}" dt="2018-03-04T18:46:21.322" v="153" actId="478"/>
          <ac:spMkLst>
            <pc:docMk/>
            <pc:sldMk cId="3020002140" sldId="445"/>
            <ac:spMk id="3" creationId="{00000000-0000-0000-0000-000000000000}"/>
          </ac:spMkLst>
        </pc:spChg>
        <pc:spChg chg="add mod">
          <ac:chgData name="Andrea Cenni" userId="4182c54cf856051d" providerId="LiveId" clId="{FB23B0E5-2141-4BA7-943C-ED4FDCE8AF38}" dt="2018-03-05T22:11:55.819" v="2000" actId="20577"/>
          <ac:spMkLst>
            <pc:docMk/>
            <pc:sldMk cId="3020002140" sldId="445"/>
            <ac:spMk id="8" creationId="{6F4DDB29-1295-4993-BA67-67C94DD912D1}"/>
          </ac:spMkLst>
        </pc:spChg>
      </pc:sldChg>
      <pc:sldChg chg="addSp modSp add">
        <pc:chgData name="Andrea Cenni" userId="4182c54cf856051d" providerId="LiveId" clId="{FB23B0E5-2141-4BA7-943C-ED4FDCE8AF38}" dt="2018-03-04T20:29:34.141" v="850" actId="1076"/>
        <pc:sldMkLst>
          <pc:docMk/>
          <pc:sldMk cId="4151926284" sldId="449"/>
        </pc:sldMkLst>
        <pc:spChg chg="mod">
          <ac:chgData name="Andrea Cenni" userId="4182c54cf856051d" providerId="LiveId" clId="{FB23B0E5-2141-4BA7-943C-ED4FDCE8AF38}" dt="2018-03-04T20:27:54.068" v="838" actId="1076"/>
          <ac:spMkLst>
            <pc:docMk/>
            <pc:sldMk cId="4151926284" sldId="449"/>
            <ac:spMk id="2" creationId="{00000000-0000-0000-0000-000000000000}"/>
          </ac:spMkLst>
        </pc:spChg>
        <pc:spChg chg="mod">
          <ac:chgData name="Andrea Cenni" userId="4182c54cf856051d" providerId="LiveId" clId="{FB23B0E5-2141-4BA7-943C-ED4FDCE8AF38}" dt="2018-03-04T20:27:54.068" v="838" actId="1076"/>
          <ac:spMkLst>
            <pc:docMk/>
            <pc:sldMk cId="4151926284" sldId="449"/>
            <ac:spMk id="3" creationId="{00000000-0000-0000-0000-000000000000}"/>
          </ac:spMkLst>
        </pc:spChg>
        <pc:spChg chg="add mod">
          <ac:chgData name="Andrea Cenni" userId="4182c54cf856051d" providerId="LiveId" clId="{FB23B0E5-2141-4BA7-943C-ED4FDCE8AF38}" dt="2018-03-04T20:29:34.141" v="850" actId="1076"/>
          <ac:spMkLst>
            <pc:docMk/>
            <pc:sldMk cId="4151926284" sldId="449"/>
            <ac:spMk id="7" creationId="{5DFF66CA-10A2-4161-8B6D-A9B4E974149C}"/>
          </ac:spMkLst>
        </pc:spChg>
        <pc:spChg chg="mod">
          <ac:chgData name="Andrea Cenni" userId="4182c54cf856051d" providerId="LiveId" clId="{FB23B0E5-2141-4BA7-943C-ED4FDCE8AF38}" dt="2018-03-04T20:27:54.068" v="838" actId="1076"/>
          <ac:spMkLst>
            <pc:docMk/>
            <pc:sldMk cId="4151926284" sldId="449"/>
            <ac:spMk id="8" creationId="{00000000-0000-0000-0000-000000000000}"/>
          </ac:spMkLst>
        </pc:spChg>
      </pc:sldChg>
      <pc:sldChg chg="modSp add">
        <pc:chgData name="Andrea Cenni" userId="4182c54cf856051d" providerId="LiveId" clId="{FB23B0E5-2141-4BA7-943C-ED4FDCE8AF38}" dt="2018-03-04T20:27:26.800" v="837" actId="207"/>
        <pc:sldMkLst>
          <pc:docMk/>
          <pc:sldMk cId="1964445654" sldId="450"/>
        </pc:sldMkLst>
        <pc:spChg chg="mod">
          <ac:chgData name="Andrea Cenni" userId="4182c54cf856051d" providerId="LiveId" clId="{FB23B0E5-2141-4BA7-943C-ED4FDCE8AF38}" dt="2018-03-04T20:01:49.461" v="709" actId="20577"/>
          <ac:spMkLst>
            <pc:docMk/>
            <pc:sldMk cId="1964445654" sldId="450"/>
            <ac:spMk id="2" creationId="{00000000-0000-0000-0000-000000000000}"/>
          </ac:spMkLst>
        </pc:spChg>
        <pc:graphicFrameChg chg="mod">
          <ac:chgData name="Andrea Cenni" userId="4182c54cf856051d" providerId="LiveId" clId="{FB23B0E5-2141-4BA7-943C-ED4FDCE8AF38}" dt="2018-03-04T20:27:26.800" v="837" actId="207"/>
          <ac:graphicFrameMkLst>
            <pc:docMk/>
            <pc:sldMk cId="1964445654" sldId="450"/>
            <ac:graphicFrameMk id="8" creationId="{00000000-0000-0000-0000-000000000000}"/>
          </ac:graphicFrameMkLst>
        </pc:graphicFrameChg>
      </pc:sldChg>
      <pc:sldChg chg="addSp delSp modSp add ord">
        <pc:chgData name="Andrea Cenni" userId="4182c54cf856051d" providerId="LiveId" clId="{FB23B0E5-2141-4BA7-943C-ED4FDCE8AF38}" dt="2018-03-05T20:47:38.875" v="1060" actId="2062"/>
        <pc:sldMkLst>
          <pc:docMk/>
          <pc:sldMk cId="2823525748" sldId="451"/>
        </pc:sldMkLst>
        <pc:spChg chg="mod">
          <ac:chgData name="Andrea Cenni" userId="4182c54cf856051d" providerId="LiveId" clId="{FB23B0E5-2141-4BA7-943C-ED4FDCE8AF38}" dt="2018-03-04T20:31:55.756" v="865" actId="20577"/>
          <ac:spMkLst>
            <pc:docMk/>
            <pc:sldMk cId="2823525748" sldId="451"/>
            <ac:spMk id="2" creationId="{E010C147-7D8A-4D24-B9A5-1AA691C7D79C}"/>
          </ac:spMkLst>
        </pc:spChg>
        <pc:spChg chg="del">
          <ac:chgData name="Andrea Cenni" userId="4182c54cf856051d" providerId="LiveId" clId="{FB23B0E5-2141-4BA7-943C-ED4FDCE8AF38}" dt="2018-03-04T20:32:03.523" v="866" actId="14100"/>
          <ac:spMkLst>
            <pc:docMk/>
            <pc:sldMk cId="2823525748" sldId="451"/>
            <ac:spMk id="3" creationId="{9A665865-62CC-4D56-B4A3-B27D2D63317E}"/>
          </ac:spMkLst>
        </pc:spChg>
        <pc:spChg chg="add mod">
          <ac:chgData name="Andrea Cenni" userId="4182c54cf856051d" providerId="LiveId" clId="{FB23B0E5-2141-4BA7-943C-ED4FDCE8AF38}" dt="2018-03-04T20:33:38.677" v="870" actId="478"/>
          <ac:spMkLst>
            <pc:docMk/>
            <pc:sldMk cId="2823525748" sldId="451"/>
            <ac:spMk id="9" creationId="{916FEA31-78B6-419E-8A91-1AC9144B5F57}"/>
          </ac:spMkLst>
        </pc:spChg>
        <pc:picChg chg="add del mod">
          <ac:chgData name="Andrea Cenni" userId="4182c54cf856051d" providerId="LiveId" clId="{FB23B0E5-2141-4BA7-943C-ED4FDCE8AF38}" dt="2018-03-04T20:33:38.677" v="870" actId="478"/>
          <ac:picMkLst>
            <pc:docMk/>
            <pc:sldMk cId="2823525748" sldId="451"/>
            <ac:picMk id="7" creationId="{E002A44C-CB23-4023-B06A-BAE388573127}"/>
          </ac:picMkLst>
        </pc:picChg>
        <pc:picChg chg="add mod">
          <ac:chgData name="Andrea Cenni" userId="4182c54cf856051d" providerId="LiveId" clId="{FB23B0E5-2141-4BA7-943C-ED4FDCE8AF38}" dt="2018-03-04T20:33:49.560" v="872" actId="14100"/>
          <ac:picMkLst>
            <pc:docMk/>
            <pc:sldMk cId="2823525748" sldId="451"/>
            <ac:picMk id="10" creationId="{F9DAAD52-66C4-47CA-A9CA-B9B65A88BB2D}"/>
          </ac:picMkLst>
        </pc:picChg>
      </pc:sldChg>
      <pc:sldChg chg="modSp add">
        <pc:chgData name="Andrea Cenni" userId="4182c54cf856051d" providerId="LiveId" clId="{FB23B0E5-2141-4BA7-943C-ED4FDCE8AF38}" dt="2018-03-05T22:10:10.633" v="1977" actId="114"/>
        <pc:sldMkLst>
          <pc:docMk/>
          <pc:sldMk cId="231805928" sldId="452"/>
        </pc:sldMkLst>
        <pc:spChg chg="mod">
          <ac:chgData name="Andrea Cenni" userId="4182c54cf856051d" providerId="LiveId" clId="{FB23B0E5-2141-4BA7-943C-ED4FDCE8AF38}" dt="2018-03-05T21:33:16.028" v="1820" actId="313"/>
          <ac:spMkLst>
            <pc:docMk/>
            <pc:sldMk cId="231805928" sldId="452"/>
            <ac:spMk id="2" creationId="{00000000-0000-0000-0000-000000000000}"/>
          </ac:spMkLst>
        </pc:spChg>
        <pc:spChg chg="mod">
          <ac:chgData name="Andrea Cenni" userId="4182c54cf856051d" providerId="LiveId" clId="{FB23B0E5-2141-4BA7-943C-ED4FDCE8AF38}" dt="2018-03-05T22:10:10.633" v="1977" actId="114"/>
          <ac:spMkLst>
            <pc:docMk/>
            <pc:sldMk cId="231805928" sldId="452"/>
            <ac:spMk id="8" creationId="{6F4DDB29-1295-4993-BA67-67C94DD912D1}"/>
          </ac:spMkLst>
        </pc:spChg>
      </pc:sldChg>
      <pc:sldChg chg="modSp add">
        <pc:chgData name="Andrea Cenni" userId="4182c54cf856051d" providerId="LiveId" clId="{FB23B0E5-2141-4BA7-943C-ED4FDCE8AF38}" dt="2018-03-05T22:09:45.808" v="1973" actId="114"/>
        <pc:sldMkLst>
          <pc:docMk/>
          <pc:sldMk cId="1250861388" sldId="453"/>
        </pc:sldMkLst>
        <pc:spChg chg="mod">
          <ac:chgData name="Andrea Cenni" userId="4182c54cf856051d" providerId="LiveId" clId="{FB23B0E5-2141-4BA7-943C-ED4FDCE8AF38}" dt="2018-03-05T21:33:11.508" v="1816" actId="313"/>
          <ac:spMkLst>
            <pc:docMk/>
            <pc:sldMk cId="1250861388" sldId="453"/>
            <ac:spMk id="2" creationId="{00000000-0000-0000-0000-000000000000}"/>
          </ac:spMkLst>
        </pc:spChg>
        <pc:spChg chg="mod">
          <ac:chgData name="Andrea Cenni" userId="4182c54cf856051d" providerId="LiveId" clId="{FB23B0E5-2141-4BA7-943C-ED4FDCE8AF38}" dt="2018-03-05T22:09:45.808" v="1973" actId="114"/>
          <ac:spMkLst>
            <pc:docMk/>
            <pc:sldMk cId="1250861388" sldId="453"/>
            <ac:spMk id="8" creationId="{6F4DDB29-1295-4993-BA67-67C94DD912D1}"/>
          </ac:spMkLst>
        </pc:spChg>
      </pc:sldChg>
      <pc:sldChg chg="modSp add">
        <pc:chgData name="Andrea Cenni" userId="4182c54cf856051d" providerId="LiveId" clId="{FB23B0E5-2141-4BA7-943C-ED4FDCE8AF38}" dt="2018-03-06T08:09:01.229" v="3053" actId="13926"/>
        <pc:sldMkLst>
          <pc:docMk/>
          <pc:sldMk cId="3951465011" sldId="454"/>
        </pc:sldMkLst>
        <pc:spChg chg="mod">
          <ac:chgData name="Andrea Cenni" userId="4182c54cf856051d" providerId="LiveId" clId="{FB23B0E5-2141-4BA7-943C-ED4FDCE8AF38}" dt="2018-03-06T08:04:50.882" v="3017" actId="6549"/>
          <ac:spMkLst>
            <pc:docMk/>
            <pc:sldMk cId="3951465011" sldId="454"/>
            <ac:spMk id="2" creationId="{00000000-0000-0000-0000-000000000000}"/>
          </ac:spMkLst>
        </pc:spChg>
        <pc:spChg chg="mod">
          <ac:chgData name="Andrea Cenni" userId="4182c54cf856051d" providerId="LiveId" clId="{FB23B0E5-2141-4BA7-943C-ED4FDCE8AF38}" dt="2018-03-06T08:09:01.229" v="3053" actId="13926"/>
          <ac:spMkLst>
            <pc:docMk/>
            <pc:sldMk cId="3951465011" sldId="454"/>
            <ac:spMk id="8" creationId="{6F4DDB29-1295-4993-BA67-67C94DD912D1}"/>
          </ac:spMkLst>
        </pc:spChg>
      </pc:sldChg>
      <pc:sldChg chg="addSp delSp modSp add ord">
        <pc:chgData name="Andrea Cenni" userId="4182c54cf856051d" providerId="LiveId" clId="{FB23B0E5-2141-4BA7-943C-ED4FDCE8AF38}" dt="2018-03-06T08:11:26.557" v="3086" actId="20577"/>
        <pc:sldMkLst>
          <pc:docMk/>
          <pc:sldMk cId="3704210593" sldId="455"/>
        </pc:sldMkLst>
        <pc:spChg chg="add del mod">
          <ac:chgData name="Andrea Cenni" userId="4182c54cf856051d" providerId="LiveId" clId="{FB23B0E5-2141-4BA7-943C-ED4FDCE8AF38}" dt="2018-03-05T22:12:09.717" v="2001" actId="478"/>
          <ac:spMkLst>
            <pc:docMk/>
            <pc:sldMk cId="3704210593" sldId="455"/>
            <ac:spMk id="3" creationId="{AD7B951F-25A2-407F-8A79-EDAB7E9BE45C}"/>
          </ac:spMkLst>
        </pc:spChg>
        <pc:spChg chg="add mod">
          <ac:chgData name="Andrea Cenni" userId="4182c54cf856051d" providerId="LiveId" clId="{FB23B0E5-2141-4BA7-943C-ED4FDCE8AF38}" dt="2018-03-05T22:07:24.951" v="1914" actId="1076"/>
          <ac:spMkLst>
            <pc:docMk/>
            <pc:sldMk cId="3704210593" sldId="455"/>
            <ac:spMk id="7" creationId="{FC111CB1-66F3-4AFF-823A-68C42C5F28BC}"/>
          </ac:spMkLst>
        </pc:spChg>
        <pc:spChg chg="mod">
          <ac:chgData name="Andrea Cenni" userId="4182c54cf856051d" providerId="LiveId" clId="{FB23B0E5-2141-4BA7-943C-ED4FDCE8AF38}" dt="2018-03-06T08:11:26.557" v="3086" actId="20577"/>
          <ac:spMkLst>
            <pc:docMk/>
            <pc:sldMk cId="3704210593" sldId="455"/>
            <ac:spMk id="8" creationId="{6F4DDB29-1295-4993-BA67-67C94DD912D1}"/>
          </ac:spMkLst>
        </pc:spChg>
        <pc:spChg chg="add mod">
          <ac:chgData name="Andrea Cenni" userId="4182c54cf856051d" providerId="LiveId" clId="{FB23B0E5-2141-4BA7-943C-ED4FDCE8AF38}" dt="2018-03-05T22:07:24.951" v="1914" actId="1076"/>
          <ac:spMkLst>
            <pc:docMk/>
            <pc:sldMk cId="3704210593" sldId="455"/>
            <ac:spMk id="9" creationId="{113C406F-2E58-4413-B8A3-01CAF5D2D7F2}"/>
          </ac:spMkLst>
        </pc:spChg>
        <pc:spChg chg="add mod">
          <ac:chgData name="Andrea Cenni" userId="4182c54cf856051d" providerId="LiveId" clId="{FB23B0E5-2141-4BA7-943C-ED4FDCE8AF38}" dt="2018-03-05T22:07:24.951" v="1914" actId="1076"/>
          <ac:spMkLst>
            <pc:docMk/>
            <pc:sldMk cId="3704210593" sldId="455"/>
            <ac:spMk id="10" creationId="{E93D572D-B5A0-4ABD-8E6A-F06C059C8ECD}"/>
          </ac:spMkLst>
        </pc:spChg>
        <pc:spChg chg="add mod">
          <ac:chgData name="Andrea Cenni" userId="4182c54cf856051d" providerId="LiveId" clId="{FB23B0E5-2141-4BA7-943C-ED4FDCE8AF38}" dt="2018-03-05T22:07:24.951" v="1914" actId="1076"/>
          <ac:spMkLst>
            <pc:docMk/>
            <pc:sldMk cId="3704210593" sldId="455"/>
            <ac:spMk id="11" creationId="{1A5945B9-EBD5-41C1-AAB6-9D0559B62DD4}"/>
          </ac:spMkLst>
        </pc:spChg>
        <pc:spChg chg="add mod">
          <ac:chgData name="Andrea Cenni" userId="4182c54cf856051d" providerId="LiveId" clId="{FB23B0E5-2141-4BA7-943C-ED4FDCE8AF38}" dt="2018-03-05T22:13:28.005" v="2064" actId="20577"/>
          <ac:spMkLst>
            <pc:docMk/>
            <pc:sldMk cId="3704210593" sldId="455"/>
            <ac:spMk id="12" creationId="{301272C4-5A87-4049-87B8-33C6748F5122}"/>
          </ac:spMkLst>
        </pc:spChg>
      </pc:sldChg>
      <pc:sldChg chg="add">
        <pc:chgData name="Andrea Cenni" userId="4182c54cf856051d" providerId="LiveId" clId="{FB23B0E5-2141-4BA7-943C-ED4FDCE8AF38}" dt="2018-03-05T22:33:03.156" v="2084" actId="2062"/>
        <pc:sldMkLst>
          <pc:docMk/>
          <pc:sldMk cId="443281067" sldId="456"/>
        </pc:sldMkLst>
      </pc:sldChg>
      <pc:sldChg chg="modSp add ord">
        <pc:chgData name="Andrea Cenni" userId="4182c54cf856051d" providerId="LiveId" clId="{FB23B0E5-2141-4BA7-943C-ED4FDCE8AF38}" dt="2018-03-06T08:07:22.152" v="3039"/>
        <pc:sldMkLst>
          <pc:docMk/>
          <pc:sldMk cId="1463092833" sldId="457"/>
        </pc:sldMkLst>
        <pc:spChg chg="mod">
          <ac:chgData name="Andrea Cenni" userId="4182c54cf856051d" providerId="LiveId" clId="{FB23B0E5-2141-4BA7-943C-ED4FDCE8AF38}" dt="2018-03-06T08:07:14.783" v="3038" actId="20577"/>
          <ac:spMkLst>
            <pc:docMk/>
            <pc:sldMk cId="1463092833" sldId="457"/>
            <ac:spMk id="8" creationId="{6F4DDB29-1295-4993-BA67-67C94DD912D1}"/>
          </ac:spMkLst>
        </pc:spChg>
      </pc:sldChg>
      <pc:sldChg chg="modSp add">
        <pc:chgData name="Andrea Cenni" userId="4182c54cf856051d" providerId="LiveId" clId="{FB23B0E5-2141-4BA7-943C-ED4FDCE8AF38}" dt="2018-03-06T08:10:43.453" v="3075" actId="14100"/>
        <pc:sldMkLst>
          <pc:docMk/>
          <pc:sldMk cId="2182863045" sldId="458"/>
        </pc:sldMkLst>
        <pc:spChg chg="mod">
          <ac:chgData name="Andrea Cenni" userId="4182c54cf856051d" providerId="LiveId" clId="{FB23B0E5-2141-4BA7-943C-ED4FDCE8AF38}" dt="2018-03-06T08:10:43.453" v="3075" actId="14100"/>
          <ac:spMkLst>
            <pc:docMk/>
            <pc:sldMk cId="2182863045" sldId="458"/>
            <ac:spMk id="8" creationId="{6F4DDB29-1295-4993-BA67-67C94DD912D1}"/>
          </ac:spMkLst>
        </pc:spChg>
      </pc:sldChg>
      <pc:sldChg chg="modSp add">
        <pc:chgData name="Andrea Cenni" userId="4182c54cf856051d" providerId="LiveId" clId="{FB23B0E5-2141-4BA7-943C-ED4FDCE8AF38}" dt="2018-03-06T08:49:29.778" v="3679" actId="122"/>
        <pc:sldMkLst>
          <pc:docMk/>
          <pc:sldMk cId="1528944605" sldId="459"/>
        </pc:sldMkLst>
        <pc:spChg chg="mod">
          <ac:chgData name="Andrea Cenni" userId="4182c54cf856051d" providerId="LiveId" clId="{FB23B0E5-2141-4BA7-943C-ED4FDCE8AF38}" dt="2018-03-06T08:38:59.037" v="3491" actId="14100"/>
          <ac:spMkLst>
            <pc:docMk/>
            <pc:sldMk cId="1528944605" sldId="459"/>
            <ac:spMk id="2" creationId="{96DD1AD2-AF77-4BC0-85E5-6DDADC3873A1}"/>
          </ac:spMkLst>
        </pc:spChg>
        <pc:spChg chg="mod">
          <ac:chgData name="Andrea Cenni" userId="4182c54cf856051d" providerId="LiveId" clId="{FB23B0E5-2141-4BA7-943C-ED4FDCE8AF38}" dt="2018-03-06T08:49:29.778" v="3679" actId="122"/>
          <ac:spMkLst>
            <pc:docMk/>
            <pc:sldMk cId="1528944605" sldId="459"/>
            <ac:spMk id="3" creationId="{2AC5161C-A90F-4D5C-BFEF-BC47DCBD4BA8}"/>
          </ac:spMkLst>
        </pc:spChg>
      </pc:sldChg>
      <pc:sldChg chg="modSp add ord">
        <pc:chgData name="Andrea Cenni" userId="4182c54cf856051d" providerId="LiveId" clId="{FB23B0E5-2141-4BA7-943C-ED4FDCE8AF38}" dt="2018-03-06T08:24:53.963" v="3324" actId="20577"/>
        <pc:sldMkLst>
          <pc:docMk/>
          <pc:sldMk cId="2111419142" sldId="460"/>
        </pc:sldMkLst>
        <pc:spChg chg="mod">
          <ac:chgData name="Andrea Cenni" userId="4182c54cf856051d" providerId="LiveId" clId="{FB23B0E5-2141-4BA7-943C-ED4FDCE8AF38}" dt="2018-03-06T08:24:53.963" v="3324" actId="20577"/>
          <ac:spMkLst>
            <pc:docMk/>
            <pc:sldMk cId="2111419142" sldId="460"/>
            <ac:spMk id="3" creationId="{00000000-0000-0000-0000-000000000000}"/>
          </ac:spMkLst>
        </pc:spChg>
      </pc:sldChg>
      <pc:sldChg chg="add del">
        <pc:chgData name="Andrea Cenni" userId="4182c54cf856051d" providerId="LiveId" clId="{FB23B0E5-2141-4BA7-943C-ED4FDCE8AF38}" dt="2018-03-06T08:22:26.424" v="3096"/>
        <pc:sldMkLst>
          <pc:docMk/>
          <pc:sldMk cId="2561201554" sldId="460"/>
        </pc:sldMkLst>
      </pc:sldChg>
      <pc:sldChg chg="modSp add">
        <pc:chgData name="Andrea Cenni" userId="4182c54cf856051d" providerId="LiveId" clId="{FB23B0E5-2141-4BA7-943C-ED4FDCE8AF38}" dt="2018-03-06T08:50:12.564" v="3693" actId="20577"/>
        <pc:sldMkLst>
          <pc:docMk/>
          <pc:sldMk cId="1654530578" sldId="461"/>
        </pc:sldMkLst>
        <pc:spChg chg="mod">
          <ac:chgData name="Andrea Cenni" userId="4182c54cf856051d" providerId="LiveId" clId="{FB23B0E5-2141-4BA7-943C-ED4FDCE8AF38}" dt="2018-03-06T08:41:16.880" v="3544"/>
          <ac:spMkLst>
            <pc:docMk/>
            <pc:sldMk cId="1654530578" sldId="461"/>
            <ac:spMk id="2" creationId="{96DD1AD2-AF77-4BC0-85E5-6DDADC3873A1}"/>
          </ac:spMkLst>
        </pc:spChg>
        <pc:spChg chg="mod">
          <ac:chgData name="Andrea Cenni" userId="4182c54cf856051d" providerId="LiveId" clId="{FB23B0E5-2141-4BA7-943C-ED4FDCE8AF38}" dt="2018-03-06T08:50:12.564" v="3693" actId="20577"/>
          <ac:spMkLst>
            <pc:docMk/>
            <pc:sldMk cId="1654530578" sldId="461"/>
            <ac:spMk id="3" creationId="{2AC5161C-A90F-4D5C-BFEF-BC47DCBD4BA8}"/>
          </ac:spMkLst>
        </pc:spChg>
      </pc:sldChg>
      <pc:sldChg chg="modSp add">
        <pc:chgData name="Andrea Cenni" userId="4182c54cf856051d" providerId="LiveId" clId="{FB23B0E5-2141-4BA7-943C-ED4FDCE8AF38}" dt="2018-03-06T08:50:19.003" v="3697" actId="20577"/>
        <pc:sldMkLst>
          <pc:docMk/>
          <pc:sldMk cId="833820396" sldId="462"/>
        </pc:sldMkLst>
        <pc:spChg chg="mod">
          <ac:chgData name="Andrea Cenni" userId="4182c54cf856051d" providerId="LiveId" clId="{FB23B0E5-2141-4BA7-943C-ED4FDCE8AF38}" dt="2018-03-06T08:43:59.038" v="3579"/>
          <ac:spMkLst>
            <pc:docMk/>
            <pc:sldMk cId="833820396" sldId="462"/>
            <ac:spMk id="2" creationId="{9C9EAF07-D684-427C-B044-3260AEE021EF}"/>
          </ac:spMkLst>
        </pc:spChg>
        <pc:spChg chg="mod">
          <ac:chgData name="Andrea Cenni" userId="4182c54cf856051d" providerId="LiveId" clId="{FB23B0E5-2141-4BA7-943C-ED4FDCE8AF38}" dt="2018-03-06T08:50:19.003" v="3697" actId="20577"/>
          <ac:spMkLst>
            <pc:docMk/>
            <pc:sldMk cId="833820396" sldId="462"/>
            <ac:spMk id="3" creationId="{8F7BD4C5-A7A7-4A14-9EA3-F0E8A7761359}"/>
          </ac:spMkLst>
        </pc:spChg>
      </pc:sldChg>
      <pc:sldChg chg="modSp add">
        <pc:chgData name="Andrea Cenni" userId="4182c54cf856051d" providerId="LiveId" clId="{FB23B0E5-2141-4BA7-943C-ED4FDCE8AF38}" dt="2018-03-06T08:50:55.257" v="3710" actId="20577"/>
        <pc:sldMkLst>
          <pc:docMk/>
          <pc:sldMk cId="11112805" sldId="463"/>
        </pc:sldMkLst>
        <pc:spChg chg="mod">
          <ac:chgData name="Andrea Cenni" userId="4182c54cf856051d" providerId="LiveId" clId="{FB23B0E5-2141-4BA7-943C-ED4FDCE8AF38}" dt="2018-03-06T08:46:56.148" v="3616"/>
          <ac:spMkLst>
            <pc:docMk/>
            <pc:sldMk cId="11112805" sldId="463"/>
            <ac:spMk id="2" creationId="{9C9EAF07-D684-427C-B044-3260AEE021EF}"/>
          </ac:spMkLst>
        </pc:spChg>
        <pc:spChg chg="mod">
          <ac:chgData name="Andrea Cenni" userId="4182c54cf856051d" providerId="LiveId" clId="{FB23B0E5-2141-4BA7-943C-ED4FDCE8AF38}" dt="2018-03-06T08:50:55.257" v="3710" actId="20577"/>
          <ac:spMkLst>
            <pc:docMk/>
            <pc:sldMk cId="11112805" sldId="463"/>
            <ac:spMk id="3" creationId="{8F7BD4C5-A7A7-4A14-9EA3-F0E8A7761359}"/>
          </ac:spMkLst>
        </pc:spChg>
      </pc:sldChg>
      <pc:sldChg chg="modSp add">
        <pc:chgData name="Andrea Cenni" userId="4182c54cf856051d" providerId="LiveId" clId="{FB23B0E5-2141-4BA7-943C-ED4FDCE8AF38}" dt="2018-03-06T08:52:09.498" v="3731" actId="14100"/>
        <pc:sldMkLst>
          <pc:docMk/>
          <pc:sldMk cId="2612895086" sldId="464"/>
        </pc:sldMkLst>
        <pc:spChg chg="mod">
          <ac:chgData name="Andrea Cenni" userId="4182c54cf856051d" providerId="LiveId" clId="{FB23B0E5-2141-4BA7-943C-ED4FDCE8AF38}" dt="2018-03-06T08:48:40.714" v="3658"/>
          <ac:spMkLst>
            <pc:docMk/>
            <pc:sldMk cId="2612895086" sldId="464"/>
            <ac:spMk id="2" creationId="{9C9EAF07-D684-427C-B044-3260AEE021EF}"/>
          </ac:spMkLst>
        </pc:spChg>
        <pc:spChg chg="mod">
          <ac:chgData name="Andrea Cenni" userId="4182c54cf856051d" providerId="LiveId" clId="{FB23B0E5-2141-4BA7-943C-ED4FDCE8AF38}" dt="2018-03-06T08:52:09.498" v="3731" actId="14100"/>
          <ac:spMkLst>
            <pc:docMk/>
            <pc:sldMk cId="2612895086" sldId="464"/>
            <ac:spMk id="3" creationId="{8F7BD4C5-A7A7-4A14-9EA3-F0E8A7761359}"/>
          </ac:spMkLst>
        </pc:spChg>
      </pc:sldChg>
      <pc:sldChg chg="modSp add">
        <pc:chgData name="Andrea Cenni" userId="4182c54cf856051d" providerId="LiveId" clId="{FB23B0E5-2141-4BA7-943C-ED4FDCE8AF38}" dt="2018-03-06T08:56:40.138" v="3798" actId="20577"/>
        <pc:sldMkLst>
          <pc:docMk/>
          <pc:sldMk cId="2584557443" sldId="465"/>
        </pc:sldMkLst>
        <pc:spChg chg="mod">
          <ac:chgData name="Andrea Cenni" userId="4182c54cf856051d" providerId="LiveId" clId="{FB23B0E5-2141-4BA7-943C-ED4FDCE8AF38}" dt="2018-03-06T08:52:18.665" v="3734"/>
          <ac:spMkLst>
            <pc:docMk/>
            <pc:sldMk cId="2584557443" sldId="465"/>
            <ac:spMk id="2" creationId="{9C9EAF07-D684-427C-B044-3260AEE021EF}"/>
          </ac:spMkLst>
        </pc:spChg>
        <pc:spChg chg="mod">
          <ac:chgData name="Andrea Cenni" userId="4182c54cf856051d" providerId="LiveId" clId="{FB23B0E5-2141-4BA7-943C-ED4FDCE8AF38}" dt="2018-03-06T08:56:40.138" v="3798" actId="20577"/>
          <ac:spMkLst>
            <pc:docMk/>
            <pc:sldMk cId="2584557443" sldId="465"/>
            <ac:spMk id="3" creationId="{8F7BD4C5-A7A7-4A14-9EA3-F0E8A776135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31773-58BF-4CA0-8497-C6BEB97D269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D43BB399-A8CA-49EC-93F6-E81814210ED0}">
      <dgm:prSet phldrT="[Testo]"/>
      <dgm:spPr/>
      <dgm:t>
        <a:bodyPr/>
        <a:lstStyle/>
        <a:p>
          <a:r>
            <a:rPr lang="it-IT" dirty="0"/>
            <a:t>Eliminabile o eludibile</a:t>
          </a:r>
        </a:p>
      </dgm:t>
    </dgm:pt>
    <dgm:pt modelId="{EA97A90A-4C08-4C16-B2E0-C20CEE8947C4}" type="parTrans" cxnId="{FCC7BB48-FB0C-4268-93F2-A0DEC3A9D5E3}">
      <dgm:prSet/>
      <dgm:spPr/>
      <dgm:t>
        <a:bodyPr/>
        <a:lstStyle/>
        <a:p>
          <a:endParaRPr lang="it-IT"/>
        </a:p>
      </dgm:t>
    </dgm:pt>
    <dgm:pt modelId="{A33BDFF6-1DE3-46DC-AB07-D1044DAD47B9}" type="sibTrans" cxnId="{FCC7BB48-FB0C-4268-93F2-A0DEC3A9D5E3}">
      <dgm:prSet/>
      <dgm:spPr/>
      <dgm:t>
        <a:bodyPr/>
        <a:lstStyle/>
        <a:p>
          <a:endParaRPr lang="it-IT"/>
        </a:p>
      </dgm:t>
    </dgm:pt>
    <dgm:pt modelId="{CEA44114-97C3-4D34-A268-D75D9FB44F96}">
      <dgm:prSet phldrT="[Testo]"/>
      <dgm:spPr/>
      <dgm:t>
        <a:bodyPr/>
        <a:lstStyle/>
        <a:p>
          <a:r>
            <a:rPr lang="it-IT" dirty="0">
              <a:solidFill>
                <a:schemeClr val="tx1">
                  <a:lumMod val="65000"/>
                  <a:lumOff val="35000"/>
                </a:schemeClr>
              </a:solidFill>
            </a:rPr>
            <a:t>Eliminazione alla fonte. Intervento sul processo produttivo e sulla pianificazione del lavoro. Importante nella fase di progettazione ex novo o di revisione. Laddove tecnicamente possibile costituisce l’intervento prioritario. Rientrano in questa fase tecniche di </a:t>
          </a:r>
          <a:r>
            <a:rPr lang="it-IT" dirty="0">
              <a:solidFill>
                <a:srgbClr val="C00000"/>
              </a:solidFill>
            </a:rPr>
            <a:t>workaround</a:t>
          </a:r>
          <a:r>
            <a:rPr lang="it-IT" dirty="0">
              <a:solidFill>
                <a:schemeClr val="tx1">
                  <a:lumMod val="65000"/>
                  <a:lumOff val="35000"/>
                </a:schemeClr>
              </a:solidFill>
            </a:rPr>
            <a:t> oppure di </a:t>
          </a:r>
          <a:r>
            <a:rPr lang="it-IT" dirty="0">
              <a:solidFill>
                <a:srgbClr val="C00000"/>
              </a:solidFill>
            </a:rPr>
            <a:t>trasferimento</a:t>
          </a:r>
          <a:r>
            <a:rPr lang="it-IT" dirty="0">
              <a:solidFill>
                <a:schemeClr val="tx1">
                  <a:lumMod val="65000"/>
                  <a:lumOff val="35000"/>
                </a:schemeClr>
              </a:solidFill>
            </a:rPr>
            <a:t> del rischio</a:t>
          </a:r>
          <a:endParaRPr lang="it-IT" dirty="0"/>
        </a:p>
      </dgm:t>
    </dgm:pt>
    <dgm:pt modelId="{0375288E-A1EE-4EF4-8891-66CCB6ECC225}" type="parTrans" cxnId="{02C517F6-A183-4974-8312-C9C70667EEAC}">
      <dgm:prSet/>
      <dgm:spPr/>
      <dgm:t>
        <a:bodyPr/>
        <a:lstStyle/>
        <a:p>
          <a:endParaRPr lang="it-IT"/>
        </a:p>
      </dgm:t>
    </dgm:pt>
    <dgm:pt modelId="{87A9875A-B54B-40EA-9E22-5D08E7B638E9}" type="sibTrans" cxnId="{02C517F6-A183-4974-8312-C9C70667EEAC}">
      <dgm:prSet/>
      <dgm:spPr/>
      <dgm:t>
        <a:bodyPr/>
        <a:lstStyle/>
        <a:p>
          <a:endParaRPr lang="it-IT"/>
        </a:p>
      </dgm:t>
    </dgm:pt>
    <dgm:pt modelId="{290966B4-C72C-43AE-B54C-577DDB222A68}">
      <dgm:prSet phldrT="[Testo]"/>
      <dgm:spPr/>
      <dgm:t>
        <a:bodyPr/>
        <a:lstStyle/>
        <a:p>
          <a:r>
            <a:rPr lang="it-IT" dirty="0"/>
            <a:t>Riducibile</a:t>
          </a:r>
        </a:p>
      </dgm:t>
    </dgm:pt>
    <dgm:pt modelId="{ED180B29-8D5A-45B0-A7C0-2C5951297E4E}" type="parTrans" cxnId="{5144F86A-4BBB-4EE6-81F0-A1051BFB11D7}">
      <dgm:prSet/>
      <dgm:spPr/>
      <dgm:t>
        <a:bodyPr/>
        <a:lstStyle/>
        <a:p>
          <a:endParaRPr lang="it-IT"/>
        </a:p>
      </dgm:t>
    </dgm:pt>
    <dgm:pt modelId="{C7D75382-7451-47AD-B4B4-E2467AE44E12}" type="sibTrans" cxnId="{5144F86A-4BBB-4EE6-81F0-A1051BFB11D7}">
      <dgm:prSet/>
      <dgm:spPr/>
      <dgm:t>
        <a:bodyPr/>
        <a:lstStyle/>
        <a:p>
          <a:endParaRPr lang="it-IT"/>
        </a:p>
      </dgm:t>
    </dgm:pt>
    <dgm:pt modelId="{B3D55258-C392-4759-AAEA-E7EB9BC02FAE}">
      <dgm:prSet phldrT="[Testo]" custT="1"/>
      <dgm:spPr/>
      <dgm:t>
        <a:bodyPr/>
        <a:lstStyle/>
        <a:p>
          <a:r>
            <a:rPr lang="it-IT" sz="1300" kern="1200" dirty="0">
              <a:solidFill>
                <a:schemeClr val="tx1">
                  <a:lumMod val="65000"/>
                  <a:lumOff val="35000"/>
                </a:schemeClr>
              </a:solidFill>
            </a:rPr>
            <a:t>Se il rischio non è eliminabile deve essere </a:t>
          </a:r>
          <a:r>
            <a:rPr lang="it-IT" sz="1300" b="0" kern="1200" dirty="0">
              <a:solidFill>
                <a:srgbClr val="A53010"/>
              </a:solidFill>
              <a:latin typeface="Century Gothic" panose="020B0502020202020204"/>
              <a:ea typeface="+mn-ea"/>
              <a:cs typeface="+mn-cs"/>
            </a:rPr>
            <a:t>mitigato</a:t>
          </a:r>
          <a:r>
            <a:rPr lang="it-IT" sz="1300" kern="1200" dirty="0">
              <a:solidFill>
                <a:schemeClr val="tx1">
                  <a:lumMod val="65000"/>
                  <a:lumOff val="35000"/>
                </a:schemeClr>
              </a:solidFill>
            </a:rPr>
            <a:t>. La riduzione di basa sull’adozione di opportune misure di </a:t>
          </a:r>
          <a:r>
            <a:rPr lang="it-IT" sz="1300" b="0" kern="1200" dirty="0">
              <a:solidFill>
                <a:srgbClr val="A53010"/>
              </a:solidFill>
            </a:rPr>
            <a:t>prevenzione</a:t>
          </a:r>
          <a:r>
            <a:rPr lang="it-IT" sz="1300" kern="1200" dirty="0">
              <a:solidFill>
                <a:schemeClr val="tx1">
                  <a:lumMod val="65000"/>
                  <a:lumOff val="35000"/>
                </a:schemeClr>
              </a:solidFill>
            </a:rPr>
            <a:t> (agiscono sulla frequenza) e </a:t>
          </a:r>
          <a:r>
            <a:rPr lang="it-IT" sz="1300" b="0" kern="1200" dirty="0">
              <a:solidFill>
                <a:srgbClr val="A53010"/>
              </a:solidFill>
            </a:rPr>
            <a:t>protezione</a:t>
          </a:r>
          <a:r>
            <a:rPr lang="it-IT" sz="1300" b="1" kern="1200" dirty="0">
              <a:solidFill>
                <a:schemeClr val="tx2"/>
              </a:solidFill>
            </a:rPr>
            <a:t> </a:t>
          </a:r>
          <a:r>
            <a:rPr lang="it-IT" sz="1300" kern="1200" dirty="0">
              <a:solidFill>
                <a:schemeClr val="tx1">
                  <a:lumMod val="65000"/>
                  <a:lumOff val="35000"/>
                </a:schemeClr>
              </a:solidFill>
            </a:rPr>
            <a:t>(agiscono sulla magnitudo)</a:t>
          </a:r>
          <a:endParaRPr lang="it-IT" sz="1300" kern="1200" dirty="0"/>
        </a:p>
      </dgm:t>
    </dgm:pt>
    <dgm:pt modelId="{3AA89F54-44E1-4C3F-8925-4720C24215D0}" type="parTrans" cxnId="{62CD238E-AF4F-4455-84E3-2A185DB9E77A}">
      <dgm:prSet/>
      <dgm:spPr/>
      <dgm:t>
        <a:bodyPr/>
        <a:lstStyle/>
        <a:p>
          <a:endParaRPr lang="it-IT"/>
        </a:p>
      </dgm:t>
    </dgm:pt>
    <dgm:pt modelId="{A30C0AB8-D76A-4D29-87C5-ED9B22D4E427}" type="sibTrans" cxnId="{62CD238E-AF4F-4455-84E3-2A185DB9E77A}">
      <dgm:prSet/>
      <dgm:spPr/>
      <dgm:t>
        <a:bodyPr/>
        <a:lstStyle/>
        <a:p>
          <a:endParaRPr lang="it-IT"/>
        </a:p>
      </dgm:t>
    </dgm:pt>
    <dgm:pt modelId="{81FA1B02-8024-470C-8DE8-67BBAEE0DA36}">
      <dgm:prSet/>
      <dgm:spPr/>
      <dgm:t>
        <a:bodyPr/>
        <a:lstStyle/>
        <a:p>
          <a:r>
            <a:rPr lang="it-IT" dirty="0"/>
            <a:t>Tollerabile</a:t>
          </a:r>
        </a:p>
      </dgm:t>
    </dgm:pt>
    <dgm:pt modelId="{0A114B10-2120-48D3-92B9-D441CEFE9DE8}" type="parTrans" cxnId="{D816BF04-7289-414C-9E2B-664E226E2BA1}">
      <dgm:prSet/>
      <dgm:spPr/>
      <dgm:t>
        <a:bodyPr/>
        <a:lstStyle/>
        <a:p>
          <a:endParaRPr lang="it-IT"/>
        </a:p>
      </dgm:t>
    </dgm:pt>
    <dgm:pt modelId="{D49A60BF-D973-4A40-8566-1EB99E6107CF}" type="sibTrans" cxnId="{D816BF04-7289-414C-9E2B-664E226E2BA1}">
      <dgm:prSet/>
      <dgm:spPr/>
      <dgm:t>
        <a:bodyPr/>
        <a:lstStyle/>
        <a:p>
          <a:endParaRPr lang="it-IT"/>
        </a:p>
      </dgm:t>
    </dgm:pt>
    <dgm:pt modelId="{8A4D8E22-E57C-40E7-AF54-2A72F631E7AA}">
      <dgm:prSet/>
      <dgm:spPr/>
      <dgm:t>
        <a:bodyPr/>
        <a:lstStyle/>
        <a:p>
          <a:r>
            <a:rPr lang="it-IT" dirty="0">
              <a:solidFill>
                <a:schemeClr val="tx1">
                  <a:lumMod val="65000"/>
                  <a:lumOff val="35000"/>
                </a:schemeClr>
              </a:solidFill>
            </a:rPr>
            <a:t>(accettabile): il rischio è ridotto ad un livello che può essere sopportato dall’organizzazione</a:t>
          </a:r>
          <a:r>
            <a:rPr lang="it-IT" b="0" dirty="0">
              <a:solidFill>
                <a:schemeClr val="tx1">
                  <a:lumMod val="65000"/>
                  <a:lumOff val="35000"/>
                </a:schemeClr>
              </a:solidFill>
            </a:rPr>
            <a:t>, </a:t>
          </a:r>
          <a:r>
            <a:rPr lang="it-IT" b="0" dirty="0">
              <a:solidFill>
                <a:srgbClr val="A53010"/>
              </a:solidFill>
            </a:rPr>
            <a:t>tenuto conto dei propri obblighi legislativi</a:t>
          </a:r>
          <a:r>
            <a:rPr lang="it-IT" dirty="0">
              <a:solidFill>
                <a:schemeClr val="tx1">
                  <a:lumMod val="65000"/>
                  <a:lumOff val="35000"/>
                </a:schemeClr>
              </a:solidFill>
            </a:rPr>
            <a:t>. L’Azienda o l'Ente si assumono l’onere delle conseguenze del verificarsi di un evento dannoso eventualmente coprendo il rischio residuo con una </a:t>
          </a:r>
          <a:r>
            <a:rPr lang="it-IT" dirty="0">
              <a:solidFill>
                <a:srgbClr val="C00000"/>
              </a:solidFill>
            </a:rPr>
            <a:t>polizza assicurativa</a:t>
          </a:r>
          <a:r>
            <a:rPr lang="it-IT" dirty="0">
              <a:solidFill>
                <a:schemeClr val="tx1">
                  <a:lumMod val="65000"/>
                  <a:lumOff val="35000"/>
                </a:schemeClr>
              </a:solidFill>
            </a:rPr>
            <a:t> di tipo "</a:t>
          </a:r>
          <a:r>
            <a:rPr lang="it-IT" i="1" dirty="0">
              <a:solidFill>
                <a:schemeClr val="tx1">
                  <a:lumMod val="65000"/>
                  <a:lumOff val="35000"/>
                </a:schemeClr>
              </a:solidFill>
            </a:rPr>
            <a:t>bonus malus</a:t>
          </a:r>
          <a:r>
            <a:rPr lang="it-IT" dirty="0">
              <a:solidFill>
                <a:schemeClr val="tx1">
                  <a:lumMod val="65000"/>
                  <a:lumOff val="35000"/>
                </a:schemeClr>
              </a:solidFill>
            </a:rPr>
            <a:t>". Casi ALARP (“</a:t>
          </a:r>
          <a:r>
            <a:rPr lang="it-IT" i="1" dirty="0">
              <a:solidFill>
                <a:schemeClr val="tx1">
                  <a:lumMod val="65000"/>
                  <a:lumOff val="35000"/>
                </a:schemeClr>
              </a:solidFill>
            </a:rPr>
            <a:t>As Low As Reasonably Practicable</a:t>
          </a:r>
          <a:r>
            <a:rPr lang="it-IT" dirty="0">
              <a:solidFill>
                <a:schemeClr val="tx1">
                  <a:lumMod val="65000"/>
                  <a:lumOff val="35000"/>
                </a:schemeClr>
              </a:solidFill>
            </a:rPr>
            <a:t>”) dovrebbero essere </a:t>
          </a:r>
          <a:r>
            <a:rPr lang="it-IT" dirty="0">
              <a:solidFill>
                <a:srgbClr val="C00000"/>
              </a:solidFill>
            </a:rPr>
            <a:t>oggetto di revisione</a:t>
          </a:r>
          <a:r>
            <a:rPr lang="it-IT" dirty="0">
              <a:solidFill>
                <a:schemeClr val="tx1">
                  <a:lumMod val="65000"/>
                  <a:lumOff val="35000"/>
                </a:schemeClr>
              </a:solidFill>
            </a:rPr>
            <a:t>. Se il rischio non è tollerabile va comunicato al Garante per ottenere istruzioni (</a:t>
          </a:r>
          <a:r>
            <a:rPr lang="it-IT" dirty="0">
              <a:solidFill>
                <a:srgbClr val="C00000"/>
              </a:solidFill>
            </a:rPr>
            <a:t>consultazione preventiva</a:t>
          </a:r>
          <a:r>
            <a:rPr lang="it-IT" dirty="0">
              <a:solidFill>
                <a:schemeClr val="tx1">
                  <a:lumMod val="65000"/>
                  <a:lumOff val="35000"/>
                </a:schemeClr>
              </a:solidFill>
            </a:rPr>
            <a:t>, art. 36)</a:t>
          </a:r>
        </a:p>
      </dgm:t>
    </dgm:pt>
    <dgm:pt modelId="{BB9DAAE0-B938-4E1A-B25A-A10F06CD01FF}" type="parTrans" cxnId="{BE9E0CC0-8951-4D4A-8D54-ED3E56F1225D}">
      <dgm:prSet/>
      <dgm:spPr/>
      <dgm:t>
        <a:bodyPr/>
        <a:lstStyle/>
        <a:p>
          <a:endParaRPr lang="it-IT"/>
        </a:p>
      </dgm:t>
    </dgm:pt>
    <dgm:pt modelId="{CDF99FD4-ECDB-4499-83F1-801005775C97}" type="sibTrans" cxnId="{BE9E0CC0-8951-4D4A-8D54-ED3E56F1225D}">
      <dgm:prSet/>
      <dgm:spPr/>
      <dgm:t>
        <a:bodyPr/>
        <a:lstStyle/>
        <a:p>
          <a:endParaRPr lang="it-IT"/>
        </a:p>
      </dgm:t>
    </dgm:pt>
    <dgm:pt modelId="{890B4415-DC65-4806-B203-9AF7174EA07B}" type="pres">
      <dgm:prSet presAssocID="{94B31773-58BF-4CA0-8497-C6BEB97D2694}" presName="linearFlow" presStyleCnt="0">
        <dgm:presLayoutVars>
          <dgm:dir/>
          <dgm:animLvl val="lvl"/>
          <dgm:resizeHandles val="exact"/>
        </dgm:presLayoutVars>
      </dgm:prSet>
      <dgm:spPr/>
    </dgm:pt>
    <dgm:pt modelId="{253AE589-203F-48EB-AC37-0893F54AEFC9}" type="pres">
      <dgm:prSet presAssocID="{D43BB399-A8CA-49EC-93F6-E81814210ED0}" presName="composite" presStyleCnt="0"/>
      <dgm:spPr/>
    </dgm:pt>
    <dgm:pt modelId="{6854F71A-BC8B-40C9-9D68-AE45C949C62E}" type="pres">
      <dgm:prSet presAssocID="{D43BB399-A8CA-49EC-93F6-E81814210ED0}" presName="parentText" presStyleLbl="alignNode1" presStyleIdx="0" presStyleCnt="3" custLinFactNeighborY="0">
        <dgm:presLayoutVars>
          <dgm:chMax val="1"/>
          <dgm:bulletEnabled val="1"/>
        </dgm:presLayoutVars>
      </dgm:prSet>
      <dgm:spPr/>
    </dgm:pt>
    <dgm:pt modelId="{7F8959BA-2028-45D3-8775-E79EEF7A907E}" type="pres">
      <dgm:prSet presAssocID="{D43BB399-A8CA-49EC-93F6-E81814210ED0}" presName="descendantText" presStyleLbl="alignAcc1" presStyleIdx="0" presStyleCnt="3" custLinFactNeighborX="0">
        <dgm:presLayoutVars>
          <dgm:bulletEnabled val="1"/>
        </dgm:presLayoutVars>
      </dgm:prSet>
      <dgm:spPr/>
    </dgm:pt>
    <dgm:pt modelId="{F68717D2-81AD-45E5-8BB9-9156F7EA34E4}" type="pres">
      <dgm:prSet presAssocID="{A33BDFF6-1DE3-46DC-AB07-D1044DAD47B9}" presName="sp" presStyleCnt="0"/>
      <dgm:spPr/>
    </dgm:pt>
    <dgm:pt modelId="{BAAB7844-4DCE-48E1-804E-FEB606379998}" type="pres">
      <dgm:prSet presAssocID="{290966B4-C72C-43AE-B54C-577DDB222A68}" presName="composite" presStyleCnt="0"/>
      <dgm:spPr/>
    </dgm:pt>
    <dgm:pt modelId="{7AF14CBB-BD4B-472F-BE8A-E63EFCA20B0C}" type="pres">
      <dgm:prSet presAssocID="{290966B4-C72C-43AE-B54C-577DDB222A68}" presName="parentText" presStyleLbl="alignNode1" presStyleIdx="1" presStyleCnt="3">
        <dgm:presLayoutVars>
          <dgm:chMax val="1"/>
          <dgm:bulletEnabled val="1"/>
        </dgm:presLayoutVars>
      </dgm:prSet>
      <dgm:spPr/>
    </dgm:pt>
    <dgm:pt modelId="{39164F1B-E0CB-4C6E-8455-C8339104F2E2}" type="pres">
      <dgm:prSet presAssocID="{290966B4-C72C-43AE-B54C-577DDB222A68}" presName="descendantText" presStyleLbl="alignAcc1" presStyleIdx="1" presStyleCnt="3">
        <dgm:presLayoutVars>
          <dgm:bulletEnabled val="1"/>
        </dgm:presLayoutVars>
      </dgm:prSet>
      <dgm:spPr/>
    </dgm:pt>
    <dgm:pt modelId="{7C8BA72D-801F-4A3A-901F-B29682A1D8B0}" type="pres">
      <dgm:prSet presAssocID="{C7D75382-7451-47AD-B4B4-E2467AE44E12}" presName="sp" presStyleCnt="0"/>
      <dgm:spPr/>
    </dgm:pt>
    <dgm:pt modelId="{EFA24218-A30B-488C-909B-DE8BE9C0F6A3}" type="pres">
      <dgm:prSet presAssocID="{81FA1B02-8024-470C-8DE8-67BBAEE0DA36}" presName="composite" presStyleCnt="0"/>
      <dgm:spPr/>
    </dgm:pt>
    <dgm:pt modelId="{59C6EBFC-A5EB-4513-A285-61D5C3F35B4D}" type="pres">
      <dgm:prSet presAssocID="{81FA1B02-8024-470C-8DE8-67BBAEE0DA36}" presName="parentText" presStyleLbl="alignNode1" presStyleIdx="2" presStyleCnt="3">
        <dgm:presLayoutVars>
          <dgm:chMax val="1"/>
          <dgm:bulletEnabled val="1"/>
        </dgm:presLayoutVars>
      </dgm:prSet>
      <dgm:spPr/>
    </dgm:pt>
    <dgm:pt modelId="{2DD455CC-7DF6-44B0-980A-02F0414ECB1C}" type="pres">
      <dgm:prSet presAssocID="{81FA1B02-8024-470C-8DE8-67BBAEE0DA36}" presName="descendantText" presStyleLbl="alignAcc1" presStyleIdx="2" presStyleCnt="3">
        <dgm:presLayoutVars>
          <dgm:bulletEnabled val="1"/>
        </dgm:presLayoutVars>
      </dgm:prSet>
      <dgm:spPr/>
    </dgm:pt>
  </dgm:ptLst>
  <dgm:cxnLst>
    <dgm:cxn modelId="{D816BF04-7289-414C-9E2B-664E226E2BA1}" srcId="{94B31773-58BF-4CA0-8497-C6BEB97D2694}" destId="{81FA1B02-8024-470C-8DE8-67BBAEE0DA36}" srcOrd="2" destOrd="0" parTransId="{0A114B10-2120-48D3-92B9-D441CEFE9DE8}" sibTransId="{D49A60BF-D973-4A40-8566-1EB99E6107CF}"/>
    <dgm:cxn modelId="{05D61428-A197-439F-AB53-4453A2FCF238}" type="presOf" srcId="{81FA1B02-8024-470C-8DE8-67BBAEE0DA36}" destId="{59C6EBFC-A5EB-4513-A285-61D5C3F35B4D}" srcOrd="0" destOrd="0" presId="urn:microsoft.com/office/officeart/2005/8/layout/chevron2"/>
    <dgm:cxn modelId="{FCC7BB48-FB0C-4268-93F2-A0DEC3A9D5E3}" srcId="{94B31773-58BF-4CA0-8497-C6BEB97D2694}" destId="{D43BB399-A8CA-49EC-93F6-E81814210ED0}" srcOrd="0" destOrd="0" parTransId="{EA97A90A-4C08-4C16-B2E0-C20CEE8947C4}" sibTransId="{A33BDFF6-1DE3-46DC-AB07-D1044DAD47B9}"/>
    <dgm:cxn modelId="{5144F86A-4BBB-4EE6-81F0-A1051BFB11D7}" srcId="{94B31773-58BF-4CA0-8497-C6BEB97D2694}" destId="{290966B4-C72C-43AE-B54C-577DDB222A68}" srcOrd="1" destOrd="0" parTransId="{ED180B29-8D5A-45B0-A7C0-2C5951297E4E}" sibTransId="{C7D75382-7451-47AD-B4B4-E2467AE44E12}"/>
    <dgm:cxn modelId="{95681353-DBB4-4115-9805-9D2E01D8B6C3}" type="presOf" srcId="{B3D55258-C392-4759-AAEA-E7EB9BC02FAE}" destId="{39164F1B-E0CB-4C6E-8455-C8339104F2E2}" srcOrd="0" destOrd="0" presId="urn:microsoft.com/office/officeart/2005/8/layout/chevron2"/>
    <dgm:cxn modelId="{F67E6355-F96A-4822-A638-6542FB14ACA7}" type="presOf" srcId="{94B31773-58BF-4CA0-8497-C6BEB97D2694}" destId="{890B4415-DC65-4806-B203-9AF7174EA07B}" srcOrd="0" destOrd="0" presId="urn:microsoft.com/office/officeart/2005/8/layout/chevron2"/>
    <dgm:cxn modelId="{62CD238E-AF4F-4455-84E3-2A185DB9E77A}" srcId="{290966B4-C72C-43AE-B54C-577DDB222A68}" destId="{B3D55258-C392-4759-AAEA-E7EB9BC02FAE}" srcOrd="0" destOrd="0" parTransId="{3AA89F54-44E1-4C3F-8925-4720C24215D0}" sibTransId="{A30C0AB8-D76A-4D29-87C5-ED9B22D4E427}"/>
    <dgm:cxn modelId="{91162D90-1C10-4A5C-BAF9-87F1955418A4}" type="presOf" srcId="{290966B4-C72C-43AE-B54C-577DDB222A68}" destId="{7AF14CBB-BD4B-472F-BE8A-E63EFCA20B0C}" srcOrd="0" destOrd="0" presId="urn:microsoft.com/office/officeart/2005/8/layout/chevron2"/>
    <dgm:cxn modelId="{1B9876B6-9E1E-47FC-9365-473B7EF67380}" type="presOf" srcId="{CEA44114-97C3-4D34-A268-D75D9FB44F96}" destId="{7F8959BA-2028-45D3-8775-E79EEF7A907E}" srcOrd="0" destOrd="0" presId="urn:microsoft.com/office/officeart/2005/8/layout/chevron2"/>
    <dgm:cxn modelId="{BE9E0CC0-8951-4D4A-8D54-ED3E56F1225D}" srcId="{81FA1B02-8024-470C-8DE8-67BBAEE0DA36}" destId="{8A4D8E22-E57C-40E7-AF54-2A72F631E7AA}" srcOrd="0" destOrd="0" parTransId="{BB9DAAE0-B938-4E1A-B25A-A10F06CD01FF}" sibTransId="{CDF99FD4-ECDB-4499-83F1-801005775C97}"/>
    <dgm:cxn modelId="{216BBACE-B3EE-4595-BCE0-B0329263A386}" type="presOf" srcId="{D43BB399-A8CA-49EC-93F6-E81814210ED0}" destId="{6854F71A-BC8B-40C9-9D68-AE45C949C62E}" srcOrd="0" destOrd="0" presId="urn:microsoft.com/office/officeart/2005/8/layout/chevron2"/>
    <dgm:cxn modelId="{2192FDF2-DD30-4727-8754-4D3623C7F3FB}" type="presOf" srcId="{8A4D8E22-E57C-40E7-AF54-2A72F631E7AA}" destId="{2DD455CC-7DF6-44B0-980A-02F0414ECB1C}" srcOrd="0" destOrd="0" presId="urn:microsoft.com/office/officeart/2005/8/layout/chevron2"/>
    <dgm:cxn modelId="{02C517F6-A183-4974-8312-C9C70667EEAC}" srcId="{D43BB399-A8CA-49EC-93F6-E81814210ED0}" destId="{CEA44114-97C3-4D34-A268-D75D9FB44F96}" srcOrd="0" destOrd="0" parTransId="{0375288E-A1EE-4EF4-8891-66CCB6ECC225}" sibTransId="{87A9875A-B54B-40EA-9E22-5D08E7B638E9}"/>
    <dgm:cxn modelId="{09968AE6-190E-4E95-8734-1C5054D1F147}" type="presParOf" srcId="{890B4415-DC65-4806-B203-9AF7174EA07B}" destId="{253AE589-203F-48EB-AC37-0893F54AEFC9}" srcOrd="0" destOrd="0" presId="urn:microsoft.com/office/officeart/2005/8/layout/chevron2"/>
    <dgm:cxn modelId="{C396AB58-13B3-4892-B982-064A6921BC6A}" type="presParOf" srcId="{253AE589-203F-48EB-AC37-0893F54AEFC9}" destId="{6854F71A-BC8B-40C9-9D68-AE45C949C62E}" srcOrd="0" destOrd="0" presId="urn:microsoft.com/office/officeart/2005/8/layout/chevron2"/>
    <dgm:cxn modelId="{65098622-AE81-40F3-A250-D04A9301E4C1}" type="presParOf" srcId="{253AE589-203F-48EB-AC37-0893F54AEFC9}" destId="{7F8959BA-2028-45D3-8775-E79EEF7A907E}" srcOrd="1" destOrd="0" presId="urn:microsoft.com/office/officeart/2005/8/layout/chevron2"/>
    <dgm:cxn modelId="{421B5B9C-B12A-4C1D-B7A4-CD8DCC6FCF33}" type="presParOf" srcId="{890B4415-DC65-4806-B203-9AF7174EA07B}" destId="{F68717D2-81AD-45E5-8BB9-9156F7EA34E4}" srcOrd="1" destOrd="0" presId="urn:microsoft.com/office/officeart/2005/8/layout/chevron2"/>
    <dgm:cxn modelId="{2E7B0510-0579-4FAD-BCB3-873F594233CD}" type="presParOf" srcId="{890B4415-DC65-4806-B203-9AF7174EA07B}" destId="{BAAB7844-4DCE-48E1-804E-FEB606379998}" srcOrd="2" destOrd="0" presId="urn:microsoft.com/office/officeart/2005/8/layout/chevron2"/>
    <dgm:cxn modelId="{F39FE883-060F-4ACC-B3DF-1AE92753A941}" type="presParOf" srcId="{BAAB7844-4DCE-48E1-804E-FEB606379998}" destId="{7AF14CBB-BD4B-472F-BE8A-E63EFCA20B0C}" srcOrd="0" destOrd="0" presId="urn:microsoft.com/office/officeart/2005/8/layout/chevron2"/>
    <dgm:cxn modelId="{11742491-1D63-4C1B-82CB-4222D98ECA86}" type="presParOf" srcId="{BAAB7844-4DCE-48E1-804E-FEB606379998}" destId="{39164F1B-E0CB-4C6E-8455-C8339104F2E2}" srcOrd="1" destOrd="0" presId="urn:microsoft.com/office/officeart/2005/8/layout/chevron2"/>
    <dgm:cxn modelId="{B9D35033-6A2F-4E9E-92B3-5AC7900CD384}" type="presParOf" srcId="{890B4415-DC65-4806-B203-9AF7174EA07B}" destId="{7C8BA72D-801F-4A3A-901F-B29682A1D8B0}" srcOrd="3" destOrd="0" presId="urn:microsoft.com/office/officeart/2005/8/layout/chevron2"/>
    <dgm:cxn modelId="{A7D3258E-B0A3-4B83-AFAC-09C35268C0D9}" type="presParOf" srcId="{890B4415-DC65-4806-B203-9AF7174EA07B}" destId="{EFA24218-A30B-488C-909B-DE8BE9C0F6A3}" srcOrd="4" destOrd="0" presId="urn:microsoft.com/office/officeart/2005/8/layout/chevron2"/>
    <dgm:cxn modelId="{EDD2A5B3-811B-4C17-A3F1-A06060AD97FD}" type="presParOf" srcId="{EFA24218-A30B-488C-909B-DE8BE9C0F6A3}" destId="{59C6EBFC-A5EB-4513-A285-61D5C3F35B4D}" srcOrd="0" destOrd="0" presId="urn:microsoft.com/office/officeart/2005/8/layout/chevron2"/>
    <dgm:cxn modelId="{F919631A-31FF-4274-9B7A-4ED865B34058}" type="presParOf" srcId="{EFA24218-A30B-488C-909B-DE8BE9C0F6A3}" destId="{2DD455CC-7DF6-44B0-980A-02F0414ECB1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F71A-BC8B-40C9-9D68-AE45C949C62E}">
      <dsp:nvSpPr>
        <dsp:cNvPr id="0" name=""/>
        <dsp:cNvSpPr/>
      </dsp:nvSpPr>
      <dsp:spPr>
        <a:xfrm rot="5400000">
          <a:off x="-304621" y="305347"/>
          <a:ext cx="2030810" cy="142156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Eliminabile o eludibile</a:t>
          </a:r>
        </a:p>
      </dsp:txBody>
      <dsp:txXfrm rot="-5400000">
        <a:off x="1" y="711510"/>
        <a:ext cx="1421567" cy="609243"/>
      </dsp:txXfrm>
    </dsp:sp>
    <dsp:sp modelId="{7F8959BA-2028-45D3-8775-E79EEF7A907E}">
      <dsp:nvSpPr>
        <dsp:cNvPr id="0" name=""/>
        <dsp:cNvSpPr/>
      </dsp:nvSpPr>
      <dsp:spPr>
        <a:xfrm rot="5400000">
          <a:off x="4880207" y="-3457914"/>
          <a:ext cx="1320026" cy="823730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solidFill>
                <a:schemeClr val="tx1">
                  <a:lumMod val="65000"/>
                  <a:lumOff val="35000"/>
                </a:schemeClr>
              </a:solidFill>
            </a:rPr>
            <a:t>Eliminazione alla fonte. Intervento sul processo produttivo e sulla pianificazione del lavoro. Importante nella fase di progettazione ex novo o di revisione. Laddove tecnicamente possibile costituisce l’intervento prioritario. Rientrano in questa fase tecniche di </a:t>
          </a:r>
          <a:r>
            <a:rPr lang="it-IT" sz="1300" kern="1200" dirty="0">
              <a:solidFill>
                <a:srgbClr val="C00000"/>
              </a:solidFill>
            </a:rPr>
            <a:t>workaround</a:t>
          </a:r>
          <a:r>
            <a:rPr lang="it-IT" sz="1300" kern="1200" dirty="0">
              <a:solidFill>
                <a:schemeClr val="tx1">
                  <a:lumMod val="65000"/>
                  <a:lumOff val="35000"/>
                </a:schemeClr>
              </a:solidFill>
            </a:rPr>
            <a:t> oppure di </a:t>
          </a:r>
          <a:r>
            <a:rPr lang="it-IT" sz="1300" kern="1200" dirty="0">
              <a:solidFill>
                <a:srgbClr val="C00000"/>
              </a:solidFill>
            </a:rPr>
            <a:t>trasferimento</a:t>
          </a:r>
          <a:r>
            <a:rPr lang="it-IT" sz="1300" kern="1200" dirty="0">
              <a:solidFill>
                <a:schemeClr val="tx1">
                  <a:lumMod val="65000"/>
                  <a:lumOff val="35000"/>
                </a:schemeClr>
              </a:solidFill>
            </a:rPr>
            <a:t> del rischio</a:t>
          </a:r>
          <a:endParaRPr lang="it-IT" sz="1300" kern="1200" dirty="0"/>
        </a:p>
      </dsp:txBody>
      <dsp:txXfrm rot="-5400000">
        <a:off x="1421567" y="65164"/>
        <a:ext cx="8172869" cy="1191150"/>
      </dsp:txXfrm>
    </dsp:sp>
    <dsp:sp modelId="{7AF14CBB-BD4B-472F-BE8A-E63EFCA20B0C}">
      <dsp:nvSpPr>
        <dsp:cNvPr id="0" name=""/>
        <dsp:cNvSpPr/>
      </dsp:nvSpPr>
      <dsp:spPr>
        <a:xfrm rot="5400000">
          <a:off x="-304621" y="2145740"/>
          <a:ext cx="2030810" cy="142156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Riducibile</a:t>
          </a:r>
        </a:p>
      </dsp:txBody>
      <dsp:txXfrm rot="-5400000">
        <a:off x="1" y="2551903"/>
        <a:ext cx="1421567" cy="609243"/>
      </dsp:txXfrm>
    </dsp:sp>
    <dsp:sp modelId="{39164F1B-E0CB-4C6E-8455-C8339104F2E2}">
      <dsp:nvSpPr>
        <dsp:cNvPr id="0" name=""/>
        <dsp:cNvSpPr/>
      </dsp:nvSpPr>
      <dsp:spPr>
        <a:xfrm rot="5400000">
          <a:off x="4880207" y="-1617521"/>
          <a:ext cx="1320026" cy="823730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solidFill>
                <a:schemeClr val="tx1">
                  <a:lumMod val="65000"/>
                  <a:lumOff val="35000"/>
                </a:schemeClr>
              </a:solidFill>
            </a:rPr>
            <a:t>Se il rischio non è eliminabile deve essere </a:t>
          </a:r>
          <a:r>
            <a:rPr lang="it-IT" sz="1300" b="0" kern="1200" dirty="0">
              <a:solidFill>
                <a:srgbClr val="A53010"/>
              </a:solidFill>
              <a:latin typeface="Century Gothic" panose="020B0502020202020204"/>
              <a:ea typeface="+mn-ea"/>
              <a:cs typeface="+mn-cs"/>
            </a:rPr>
            <a:t>mitigato</a:t>
          </a:r>
          <a:r>
            <a:rPr lang="it-IT" sz="1300" kern="1200" dirty="0">
              <a:solidFill>
                <a:schemeClr val="tx1">
                  <a:lumMod val="65000"/>
                  <a:lumOff val="35000"/>
                </a:schemeClr>
              </a:solidFill>
            </a:rPr>
            <a:t>. La riduzione di basa sull’adozione di opportune misure di </a:t>
          </a:r>
          <a:r>
            <a:rPr lang="it-IT" sz="1300" b="0" kern="1200" dirty="0">
              <a:solidFill>
                <a:srgbClr val="A53010"/>
              </a:solidFill>
            </a:rPr>
            <a:t>prevenzione</a:t>
          </a:r>
          <a:r>
            <a:rPr lang="it-IT" sz="1300" kern="1200" dirty="0">
              <a:solidFill>
                <a:schemeClr val="tx1">
                  <a:lumMod val="65000"/>
                  <a:lumOff val="35000"/>
                </a:schemeClr>
              </a:solidFill>
            </a:rPr>
            <a:t> (agiscono sulla frequenza) e </a:t>
          </a:r>
          <a:r>
            <a:rPr lang="it-IT" sz="1300" b="0" kern="1200" dirty="0">
              <a:solidFill>
                <a:srgbClr val="A53010"/>
              </a:solidFill>
            </a:rPr>
            <a:t>protezione</a:t>
          </a:r>
          <a:r>
            <a:rPr lang="it-IT" sz="1300" b="1" kern="1200" dirty="0">
              <a:solidFill>
                <a:schemeClr val="tx2"/>
              </a:solidFill>
            </a:rPr>
            <a:t> </a:t>
          </a:r>
          <a:r>
            <a:rPr lang="it-IT" sz="1300" kern="1200" dirty="0">
              <a:solidFill>
                <a:schemeClr val="tx1">
                  <a:lumMod val="65000"/>
                  <a:lumOff val="35000"/>
                </a:schemeClr>
              </a:solidFill>
            </a:rPr>
            <a:t>(agiscono sulla magnitudo)</a:t>
          </a:r>
          <a:endParaRPr lang="it-IT" sz="1300" kern="1200" dirty="0"/>
        </a:p>
      </dsp:txBody>
      <dsp:txXfrm rot="-5400000">
        <a:off x="1421567" y="1905557"/>
        <a:ext cx="8172869" cy="1191150"/>
      </dsp:txXfrm>
    </dsp:sp>
    <dsp:sp modelId="{59C6EBFC-A5EB-4513-A285-61D5C3F35B4D}">
      <dsp:nvSpPr>
        <dsp:cNvPr id="0" name=""/>
        <dsp:cNvSpPr/>
      </dsp:nvSpPr>
      <dsp:spPr>
        <a:xfrm rot="5400000">
          <a:off x="-304621" y="3986133"/>
          <a:ext cx="2030810" cy="142156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Tollerabile</a:t>
          </a:r>
        </a:p>
      </dsp:txBody>
      <dsp:txXfrm rot="-5400000">
        <a:off x="1" y="4392296"/>
        <a:ext cx="1421567" cy="609243"/>
      </dsp:txXfrm>
    </dsp:sp>
    <dsp:sp modelId="{2DD455CC-7DF6-44B0-980A-02F0414ECB1C}">
      <dsp:nvSpPr>
        <dsp:cNvPr id="0" name=""/>
        <dsp:cNvSpPr/>
      </dsp:nvSpPr>
      <dsp:spPr>
        <a:xfrm rot="5400000">
          <a:off x="4880207" y="222870"/>
          <a:ext cx="1320026" cy="8237307"/>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solidFill>
                <a:schemeClr val="tx1">
                  <a:lumMod val="65000"/>
                  <a:lumOff val="35000"/>
                </a:schemeClr>
              </a:solidFill>
            </a:rPr>
            <a:t>(accettabile): il rischio è ridotto ad un livello che può essere sopportato dall’organizzazione</a:t>
          </a:r>
          <a:r>
            <a:rPr lang="it-IT" sz="1300" b="0" kern="1200" dirty="0">
              <a:solidFill>
                <a:schemeClr val="tx1">
                  <a:lumMod val="65000"/>
                  <a:lumOff val="35000"/>
                </a:schemeClr>
              </a:solidFill>
            </a:rPr>
            <a:t>, </a:t>
          </a:r>
          <a:r>
            <a:rPr lang="it-IT" sz="1300" b="0" kern="1200" dirty="0">
              <a:solidFill>
                <a:srgbClr val="A53010"/>
              </a:solidFill>
            </a:rPr>
            <a:t>tenuto conto dei propri obblighi legislativi</a:t>
          </a:r>
          <a:r>
            <a:rPr lang="it-IT" sz="1300" kern="1200" dirty="0">
              <a:solidFill>
                <a:schemeClr val="tx1">
                  <a:lumMod val="65000"/>
                  <a:lumOff val="35000"/>
                </a:schemeClr>
              </a:solidFill>
            </a:rPr>
            <a:t>. L’Azienda o l'Ente si assumono l’onere delle conseguenze del verificarsi di un evento dannoso eventualmente coprendo il rischio residuo con una </a:t>
          </a:r>
          <a:r>
            <a:rPr lang="it-IT" sz="1300" kern="1200" dirty="0">
              <a:solidFill>
                <a:srgbClr val="C00000"/>
              </a:solidFill>
            </a:rPr>
            <a:t>polizza assicurativa</a:t>
          </a:r>
          <a:r>
            <a:rPr lang="it-IT" sz="1300" kern="1200" dirty="0">
              <a:solidFill>
                <a:schemeClr val="tx1">
                  <a:lumMod val="65000"/>
                  <a:lumOff val="35000"/>
                </a:schemeClr>
              </a:solidFill>
            </a:rPr>
            <a:t> di tipo "</a:t>
          </a:r>
          <a:r>
            <a:rPr lang="it-IT" sz="1300" i="1" kern="1200" dirty="0">
              <a:solidFill>
                <a:schemeClr val="tx1">
                  <a:lumMod val="65000"/>
                  <a:lumOff val="35000"/>
                </a:schemeClr>
              </a:solidFill>
            </a:rPr>
            <a:t>bonus malus</a:t>
          </a:r>
          <a:r>
            <a:rPr lang="it-IT" sz="1300" kern="1200" dirty="0">
              <a:solidFill>
                <a:schemeClr val="tx1">
                  <a:lumMod val="65000"/>
                  <a:lumOff val="35000"/>
                </a:schemeClr>
              </a:solidFill>
            </a:rPr>
            <a:t>". Casi ALARP (“</a:t>
          </a:r>
          <a:r>
            <a:rPr lang="it-IT" sz="1300" i="1" kern="1200" dirty="0">
              <a:solidFill>
                <a:schemeClr val="tx1">
                  <a:lumMod val="65000"/>
                  <a:lumOff val="35000"/>
                </a:schemeClr>
              </a:solidFill>
            </a:rPr>
            <a:t>As Low As Reasonably Practicable</a:t>
          </a:r>
          <a:r>
            <a:rPr lang="it-IT" sz="1300" kern="1200" dirty="0">
              <a:solidFill>
                <a:schemeClr val="tx1">
                  <a:lumMod val="65000"/>
                  <a:lumOff val="35000"/>
                </a:schemeClr>
              </a:solidFill>
            </a:rPr>
            <a:t>”) dovrebbero essere </a:t>
          </a:r>
          <a:r>
            <a:rPr lang="it-IT" sz="1300" kern="1200" dirty="0">
              <a:solidFill>
                <a:srgbClr val="C00000"/>
              </a:solidFill>
            </a:rPr>
            <a:t>oggetto di revisione</a:t>
          </a:r>
          <a:r>
            <a:rPr lang="it-IT" sz="1300" kern="1200" dirty="0">
              <a:solidFill>
                <a:schemeClr val="tx1">
                  <a:lumMod val="65000"/>
                  <a:lumOff val="35000"/>
                </a:schemeClr>
              </a:solidFill>
            </a:rPr>
            <a:t>. Se il rischio non è tollerabile va comunicato al Garante per ottenere istruzioni (</a:t>
          </a:r>
          <a:r>
            <a:rPr lang="it-IT" sz="1300" kern="1200" dirty="0">
              <a:solidFill>
                <a:srgbClr val="C00000"/>
              </a:solidFill>
            </a:rPr>
            <a:t>consultazione preventiva</a:t>
          </a:r>
          <a:r>
            <a:rPr lang="it-IT" sz="1300" kern="1200" dirty="0">
              <a:solidFill>
                <a:schemeClr val="tx1">
                  <a:lumMod val="65000"/>
                  <a:lumOff val="35000"/>
                </a:schemeClr>
              </a:solidFill>
            </a:rPr>
            <a:t>, art. 36)</a:t>
          </a:r>
        </a:p>
      </dsp:txBody>
      <dsp:txXfrm rot="-5400000">
        <a:off x="1421567" y="3745948"/>
        <a:ext cx="8172869" cy="11911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8734-2D0C-4CAC-9EBA-C6E37C739950}" type="datetimeFigureOut">
              <a:rPr lang="it-IT" smtClean="0"/>
              <a:t>24/07/2018</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86DA27-A1CF-43F2-B52A-D1539921B7DE}" type="slidenum">
              <a:rPr lang="it-IT" smtClean="0"/>
              <a:t>‹N›</a:t>
            </a:fld>
            <a:endParaRPr lang="it-IT"/>
          </a:p>
        </p:txBody>
      </p:sp>
    </p:spTree>
    <p:extLst>
      <p:ext uri="{BB962C8B-B14F-4D97-AF65-F5344CB8AC3E}">
        <p14:creationId xmlns:p14="http://schemas.microsoft.com/office/powerpoint/2010/main" val="1683328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FE0BA-3F60-45D6-BC6B-23F4D4D64529}" type="datetimeFigureOut">
              <a:rPr lang="it-IT" smtClean="0"/>
              <a:t>24/07/2018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5550A-0775-419B-B742-F73B6FAAF6A1}" type="slidenum">
              <a:rPr lang="it-IT" smtClean="0"/>
              <a:t>‹N›</a:t>
            </a:fld>
            <a:endParaRPr lang="it-IT"/>
          </a:p>
        </p:txBody>
      </p:sp>
    </p:spTree>
    <p:extLst>
      <p:ext uri="{BB962C8B-B14F-4D97-AF65-F5344CB8AC3E}">
        <p14:creationId xmlns:p14="http://schemas.microsoft.com/office/powerpoint/2010/main" val="986633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A5550A-0775-419B-B742-F73B6FAAF6A1}" type="slidenum">
              <a:rPr lang="it-IT" smtClean="0"/>
              <a:t>1</a:t>
            </a:fld>
            <a:endParaRPr lang="it-IT" dirty="0"/>
          </a:p>
        </p:txBody>
      </p:sp>
    </p:spTree>
    <p:extLst>
      <p:ext uri="{BB962C8B-B14F-4D97-AF65-F5344CB8AC3E}">
        <p14:creationId xmlns:p14="http://schemas.microsoft.com/office/powerpoint/2010/main" val="234298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A5550A-0775-419B-B742-F73B6FAAF6A1}" type="slidenum">
              <a:rPr lang="it-IT" smtClean="0"/>
              <a:t>49</a:t>
            </a:fld>
            <a:endParaRPr lang="it-IT"/>
          </a:p>
        </p:txBody>
      </p:sp>
    </p:spTree>
    <p:extLst>
      <p:ext uri="{BB962C8B-B14F-4D97-AF65-F5344CB8AC3E}">
        <p14:creationId xmlns:p14="http://schemas.microsoft.com/office/powerpoint/2010/main" val="123133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0"/>
            </a:lvl1pPr>
          </a:lstStyle>
          <a:p>
            <a:r>
              <a:rPr lang="it-IT" dirty="0"/>
              <a:t>Fare clic per modificare lo stile del titolo</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dirty="0"/>
              <a:t>Fare clic per modificare lo stile del sottotitolo dello schema</a:t>
            </a:r>
            <a:endParaRPr lang="en-US" dirty="0"/>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01684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r>
              <a:rPr lang="it-IT"/>
              <a:t>27/07/2018</a:t>
            </a:r>
            <a:endParaRPr lang="it-IT" dirty="0"/>
          </a:p>
        </p:txBody>
      </p:sp>
      <p:sp>
        <p:nvSpPr>
          <p:cNvPr id="5" name="Footer Placeholder 4"/>
          <p:cNvSpPr>
            <a:spLocks noGrp="1"/>
          </p:cNvSpPr>
          <p:nvPr>
            <p:ph type="ftr" sz="quarter" idx="11"/>
          </p:nvPr>
        </p:nvSpPr>
        <p:spPr/>
        <p:txBody>
          <a:bodyPr/>
          <a:lstStyle/>
          <a:p>
            <a:r>
              <a:rPr lang="it-IT"/>
              <a:t>Ing. Andrea Cenni | andrea.cenni@studioingcenni.it | www.studioingcenni.it</a:t>
            </a:r>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210977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r>
              <a:rPr lang="it-IT"/>
              <a:t>27/07/2018</a:t>
            </a:r>
            <a:endParaRPr lang="it-IT" dirty="0"/>
          </a:p>
        </p:txBody>
      </p:sp>
      <p:sp>
        <p:nvSpPr>
          <p:cNvPr id="5" name="Footer Placeholder 4"/>
          <p:cNvSpPr>
            <a:spLocks noGrp="1"/>
          </p:cNvSpPr>
          <p:nvPr>
            <p:ph type="ftr" sz="quarter" idx="11"/>
          </p:nvPr>
        </p:nvSpPr>
        <p:spPr/>
        <p:txBody>
          <a:bodyPr/>
          <a:lstStyle/>
          <a:p>
            <a:r>
              <a:rPr lang="it-IT"/>
              <a:t>Ing. Andrea Cenni | andrea.cenni@studioingcenni.it | www.studioingcenni.it</a:t>
            </a:r>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E98CF071-0EAD-40B8-8B3E-A2EAA6554BD8}"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916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r>
              <a:rPr lang="it-IT"/>
              <a:t>27/07/2018</a:t>
            </a:r>
            <a:endParaRPr lang="it-IT" dirty="0"/>
          </a:p>
        </p:txBody>
      </p:sp>
      <p:sp>
        <p:nvSpPr>
          <p:cNvPr id="6" name="Footer Placeholder 5"/>
          <p:cNvSpPr>
            <a:spLocks noGrp="1"/>
          </p:cNvSpPr>
          <p:nvPr>
            <p:ph type="ftr" sz="quarter" idx="11"/>
          </p:nvPr>
        </p:nvSpPr>
        <p:spPr/>
        <p:txBody>
          <a:bodyPr/>
          <a:lstStyle/>
          <a:p>
            <a:r>
              <a:rPr lang="it-IT"/>
              <a:t>Ing. Andrea Cenni | andrea.cenni@studioingcenni.it | www.studioingcenni.it</a:t>
            </a: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314535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it-IT"/>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r>
              <a:rPr lang="it-IT"/>
              <a:t>27/07/2018</a:t>
            </a:r>
            <a:endParaRPr lang="it-IT" dirty="0"/>
          </a:p>
        </p:txBody>
      </p:sp>
      <p:sp>
        <p:nvSpPr>
          <p:cNvPr id="6" name="Footer Placeholder 5"/>
          <p:cNvSpPr>
            <a:spLocks noGrp="1"/>
          </p:cNvSpPr>
          <p:nvPr>
            <p:ph type="ftr" sz="quarter" idx="11"/>
          </p:nvPr>
        </p:nvSpPr>
        <p:spPr/>
        <p:txBody>
          <a:bodyPr/>
          <a:lstStyle/>
          <a:p>
            <a:r>
              <a:rPr lang="it-IT"/>
              <a:t>Ing. Andrea Cenni | andrea.cenni@studioingcenni.it | www.studioingcenni.it</a:t>
            </a:r>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E98CF071-0EAD-40B8-8B3E-A2EAA6554BD8}"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9594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it-IT"/>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r>
              <a:rPr lang="it-IT"/>
              <a:t>27/07/2018</a:t>
            </a:r>
            <a:endParaRPr lang="it-IT" dirty="0"/>
          </a:p>
        </p:txBody>
      </p:sp>
      <p:sp>
        <p:nvSpPr>
          <p:cNvPr id="6" name="Footer Placeholder 5"/>
          <p:cNvSpPr>
            <a:spLocks noGrp="1"/>
          </p:cNvSpPr>
          <p:nvPr>
            <p:ph type="ftr" sz="quarter" idx="11"/>
          </p:nvPr>
        </p:nvSpPr>
        <p:spPr/>
        <p:txBody>
          <a:bodyPr/>
          <a:lstStyle/>
          <a:p>
            <a:r>
              <a:rPr lang="it-IT"/>
              <a:t>Ing. Andrea Cenni | andrea.cenni@studioingcenni.it | www.studioingcenni.it</a:t>
            </a: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3091884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r>
              <a:rPr lang="it-IT"/>
              <a:t>27/07/2018</a:t>
            </a:r>
            <a:endParaRPr lang="it-IT" dirty="0"/>
          </a:p>
        </p:txBody>
      </p:sp>
      <p:sp>
        <p:nvSpPr>
          <p:cNvPr id="5" name="Footer Placeholder 4"/>
          <p:cNvSpPr>
            <a:spLocks noGrp="1"/>
          </p:cNvSpPr>
          <p:nvPr>
            <p:ph type="ftr" sz="quarter" idx="11"/>
          </p:nvPr>
        </p:nvSpPr>
        <p:spPr/>
        <p:txBody>
          <a:bodyPr/>
          <a:lstStyle/>
          <a:p>
            <a:r>
              <a:rPr lang="it-IT"/>
              <a:t>Ing. Andrea Cenni | andrea.cenni@studioingcenni.it | www.studioingcenni.it</a:t>
            </a: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3411106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r>
              <a:rPr lang="it-IT"/>
              <a:t>27/07/2018</a:t>
            </a:r>
            <a:endParaRPr lang="it-IT" dirty="0"/>
          </a:p>
        </p:txBody>
      </p:sp>
      <p:sp>
        <p:nvSpPr>
          <p:cNvPr id="5" name="Footer Placeholder 4"/>
          <p:cNvSpPr>
            <a:spLocks noGrp="1"/>
          </p:cNvSpPr>
          <p:nvPr>
            <p:ph type="ftr" sz="quarter" idx="11"/>
          </p:nvPr>
        </p:nvSpPr>
        <p:spPr/>
        <p:txBody>
          <a:bodyPr/>
          <a:lstStyle/>
          <a:p>
            <a:r>
              <a:rPr lang="it-IT"/>
              <a:t>Ing. Andrea Cenni | andrea.cenni@studioingcenni.it | www.studioingcenni.it</a:t>
            </a: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71223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it-IT" dirty="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r>
              <a:rPr lang="it-IT"/>
              <a:t>27/07/2018</a:t>
            </a:r>
            <a:endParaRPr lang="it-IT" dirty="0"/>
          </a:p>
        </p:txBody>
      </p:sp>
      <p:sp>
        <p:nvSpPr>
          <p:cNvPr id="5" name="Footer Placeholder 4"/>
          <p:cNvSpPr>
            <a:spLocks noGrp="1"/>
          </p:cNvSpPr>
          <p:nvPr>
            <p:ph type="ftr" sz="quarter" idx="11"/>
          </p:nvPr>
        </p:nvSpPr>
        <p:spPr/>
        <p:txBody>
          <a:bodyPr/>
          <a:lstStyle/>
          <a:p>
            <a:r>
              <a:rPr lang="it-IT"/>
              <a:t>Ing. Andrea Cenni | andrea.cenni@studioingcenni.it | www.studioingcenni.it</a:t>
            </a:r>
            <a:endParaRPr lang="it-IT"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285331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it-IT" dirty="0"/>
              <a:t>Fare clic per modificare stili del testo dello schema</a:t>
            </a:r>
          </a:p>
        </p:txBody>
      </p:sp>
      <p:sp>
        <p:nvSpPr>
          <p:cNvPr id="4" name="Date Placeholder 3"/>
          <p:cNvSpPr>
            <a:spLocks noGrp="1"/>
          </p:cNvSpPr>
          <p:nvPr>
            <p:ph type="dt" sz="half" idx="10"/>
          </p:nvPr>
        </p:nvSpPr>
        <p:spPr/>
        <p:txBody>
          <a:bodyPr/>
          <a:lstStyle/>
          <a:p>
            <a:r>
              <a:rPr lang="it-IT"/>
              <a:t>27/07/2018</a:t>
            </a:r>
            <a:endParaRPr lang="it-IT" dirty="0"/>
          </a:p>
        </p:txBody>
      </p:sp>
      <p:sp>
        <p:nvSpPr>
          <p:cNvPr id="5" name="Footer Placeholder 4"/>
          <p:cNvSpPr>
            <a:spLocks noGrp="1"/>
          </p:cNvSpPr>
          <p:nvPr>
            <p:ph type="ftr" sz="quarter" idx="11"/>
          </p:nvPr>
        </p:nvSpPr>
        <p:spPr/>
        <p:txBody>
          <a:bodyPr/>
          <a:lstStyle/>
          <a:p>
            <a:r>
              <a:rPr lang="it-IT"/>
              <a:t>Ing. Andrea Cenni | andrea.cenni@studioingcenni.it | www.studioingcenni.it</a:t>
            </a:r>
            <a:endParaRPr lang="it-IT"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196220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r>
              <a:rPr lang="it-IT"/>
              <a:t>27/07/2018</a:t>
            </a:r>
            <a:endParaRPr lang="it-IT" dirty="0"/>
          </a:p>
        </p:txBody>
      </p:sp>
      <p:sp>
        <p:nvSpPr>
          <p:cNvPr id="6" name="Footer Placeholder 5"/>
          <p:cNvSpPr>
            <a:spLocks noGrp="1"/>
          </p:cNvSpPr>
          <p:nvPr>
            <p:ph type="ftr" sz="quarter" idx="11"/>
          </p:nvPr>
        </p:nvSpPr>
        <p:spPr/>
        <p:txBody>
          <a:bodyPr/>
          <a:lstStyle/>
          <a:p>
            <a:r>
              <a:rPr lang="it-IT"/>
              <a:t>Ing. Andrea Cenni | andrea.cenni@studioingcenni.it | www.studioingcenni.it</a:t>
            </a:r>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208833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r>
              <a:rPr lang="it-IT"/>
              <a:t>27/07/2018</a:t>
            </a:r>
            <a:endParaRPr lang="it-IT" dirty="0"/>
          </a:p>
        </p:txBody>
      </p:sp>
      <p:sp>
        <p:nvSpPr>
          <p:cNvPr id="8" name="Footer Placeholder 7"/>
          <p:cNvSpPr>
            <a:spLocks noGrp="1"/>
          </p:cNvSpPr>
          <p:nvPr>
            <p:ph type="ftr" sz="quarter" idx="11"/>
          </p:nvPr>
        </p:nvSpPr>
        <p:spPr/>
        <p:txBody>
          <a:bodyPr/>
          <a:lstStyle/>
          <a:p>
            <a:r>
              <a:rPr lang="it-IT"/>
              <a:t>Ing. Andrea Cenni | andrea.cenni@studioingcenni.it | www.studioingcenni.it</a:t>
            </a:r>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210537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r>
              <a:rPr lang="it-IT"/>
              <a:t>27/07/2018</a:t>
            </a:r>
            <a:endParaRPr lang="it-IT" dirty="0"/>
          </a:p>
        </p:txBody>
      </p:sp>
      <p:sp>
        <p:nvSpPr>
          <p:cNvPr id="4" name="Footer Placeholder 3"/>
          <p:cNvSpPr>
            <a:spLocks noGrp="1"/>
          </p:cNvSpPr>
          <p:nvPr>
            <p:ph type="ftr" sz="quarter" idx="11"/>
          </p:nvPr>
        </p:nvSpPr>
        <p:spPr/>
        <p:txBody>
          <a:bodyPr/>
          <a:lstStyle/>
          <a:p>
            <a:r>
              <a:rPr lang="it-IT"/>
              <a:t>Ing. Andrea Cenni | andrea.cenni@studioingcenni.it | www.studioingcenni.it</a:t>
            </a:r>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3912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t>27/07/2018</a:t>
            </a:r>
            <a:endParaRPr lang="it-IT" dirty="0"/>
          </a:p>
        </p:txBody>
      </p:sp>
      <p:sp>
        <p:nvSpPr>
          <p:cNvPr id="3" name="Footer Placeholder 2"/>
          <p:cNvSpPr>
            <a:spLocks noGrp="1"/>
          </p:cNvSpPr>
          <p:nvPr>
            <p:ph type="ftr" sz="quarter" idx="11"/>
          </p:nvPr>
        </p:nvSpPr>
        <p:spPr/>
        <p:txBody>
          <a:bodyPr/>
          <a:lstStyle/>
          <a:p>
            <a:r>
              <a:rPr lang="it-IT"/>
              <a:t>Ing. Andrea Cenni | andrea.cenni@studioingcenni.it | www.studioingcenni.it</a:t>
            </a:r>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91721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r>
              <a:rPr lang="it-IT"/>
              <a:t>27/07/2018</a:t>
            </a:r>
            <a:endParaRPr lang="it-IT" dirty="0"/>
          </a:p>
        </p:txBody>
      </p:sp>
      <p:sp>
        <p:nvSpPr>
          <p:cNvPr id="6" name="Footer Placeholder 5"/>
          <p:cNvSpPr>
            <a:spLocks noGrp="1"/>
          </p:cNvSpPr>
          <p:nvPr>
            <p:ph type="ftr" sz="quarter" idx="11"/>
          </p:nvPr>
        </p:nvSpPr>
        <p:spPr/>
        <p:txBody>
          <a:bodyPr/>
          <a:lstStyle/>
          <a:p>
            <a:r>
              <a:rPr lang="it-IT"/>
              <a:t>Ing. Andrea Cenni | andrea.cenni@studioingcenni.it | www.studioingcenni.it</a:t>
            </a:r>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341595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r>
              <a:rPr lang="it-IT"/>
              <a:t>27/07/2018</a:t>
            </a:r>
            <a:endParaRPr lang="it-IT" dirty="0"/>
          </a:p>
        </p:txBody>
      </p:sp>
      <p:sp>
        <p:nvSpPr>
          <p:cNvPr id="6" name="Footer Placeholder 5"/>
          <p:cNvSpPr>
            <a:spLocks noGrp="1"/>
          </p:cNvSpPr>
          <p:nvPr>
            <p:ph type="ftr" sz="quarter" idx="11"/>
          </p:nvPr>
        </p:nvSpPr>
        <p:spPr/>
        <p:txBody>
          <a:bodyPr/>
          <a:lstStyle/>
          <a:p>
            <a:r>
              <a:rPr lang="it-IT"/>
              <a:t>Ing. Andrea Cenni | andrea.cenni@studioingcenni.it | www.studioingcenni.it</a:t>
            </a: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E98CF071-0EAD-40B8-8B3E-A2EAA6554BD8}" type="slidenum">
              <a:rPr lang="it-IT" smtClean="0"/>
              <a:t>‹N›</a:t>
            </a:fld>
            <a:endParaRPr lang="it-IT"/>
          </a:p>
        </p:txBody>
      </p:sp>
    </p:spTree>
    <p:extLst>
      <p:ext uri="{BB962C8B-B14F-4D97-AF65-F5344CB8AC3E}">
        <p14:creationId xmlns:p14="http://schemas.microsoft.com/office/powerpoint/2010/main" val="130069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lin ang="108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it-IT"/>
              <a:t>27/07/2018</a:t>
            </a:r>
            <a:endParaRPr lang="it-IT" dirty="0"/>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a:t>Ing. Andrea Cenni | andrea.cenni@studioingcenni.it | www.studioingcenni.it</a:t>
            </a:r>
            <a:endParaRPr lang="it-IT" dirty="0"/>
          </a:p>
        </p:txBody>
      </p:sp>
      <p:sp>
        <p:nvSpPr>
          <p:cNvPr id="6" name="Slide Number Placeholder 5"/>
          <p:cNvSpPr>
            <a:spLocks noGrp="1"/>
          </p:cNvSpPr>
          <p:nvPr>
            <p:ph type="sldNum" sz="quarter" idx="4"/>
          </p:nvPr>
        </p:nvSpPr>
        <p:spPr bwMode="gray">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fld id="{E98CF071-0EAD-40B8-8B3E-A2EAA6554BD8}" type="slidenum">
              <a:rPr lang="it-IT" smtClean="0"/>
              <a:t>‹N›</a:t>
            </a:fld>
            <a:endParaRPr lang="it-IT" dirty="0"/>
          </a:p>
        </p:txBody>
      </p:sp>
    </p:spTree>
    <p:extLst>
      <p:ext uri="{BB962C8B-B14F-4D97-AF65-F5344CB8AC3E}">
        <p14:creationId xmlns:p14="http://schemas.microsoft.com/office/powerpoint/2010/main" val="4211659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rea.cenni@studioingcenni.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s://www.linkedin.com/in/andrea-cenni-690508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privacy.it/archivio/garanteprovv20040611.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ctrTitle"/>
          </p:nvPr>
        </p:nvSpPr>
        <p:spPr>
          <a:xfrm>
            <a:off x="2603502" y="3477263"/>
            <a:ext cx="8915399" cy="1319807"/>
          </a:xfrm>
        </p:spPr>
        <p:txBody>
          <a:bodyPr>
            <a:normAutofit/>
          </a:bodyPr>
          <a:lstStyle/>
          <a:p>
            <a:r>
              <a:rPr lang="it-IT" sz="4000" dirty="0"/>
              <a:t>La valutazione d’impatto sulla protezione dei dati personali</a:t>
            </a:r>
          </a:p>
        </p:txBody>
      </p:sp>
      <p:sp>
        <p:nvSpPr>
          <p:cNvPr id="10" name="Sottotitolo 9"/>
          <p:cNvSpPr>
            <a:spLocks noGrp="1"/>
          </p:cNvSpPr>
          <p:nvPr>
            <p:ph type="subTitle" idx="1"/>
          </p:nvPr>
        </p:nvSpPr>
        <p:spPr>
          <a:xfrm>
            <a:off x="2603503" y="4797069"/>
            <a:ext cx="6526430" cy="1126283"/>
          </a:xfrm>
        </p:spPr>
        <p:txBody>
          <a:bodyPr>
            <a:normAutofit lnSpcReduction="10000"/>
          </a:bodyPr>
          <a:lstStyle/>
          <a:p>
            <a:r>
              <a:rPr lang="it-IT" dirty="0"/>
              <a:t>Relatore Ing. Andrea Cenni</a:t>
            </a:r>
          </a:p>
          <a:p>
            <a:pPr marL="985838"/>
            <a:r>
              <a:rPr lang="it-IT" sz="1400" dirty="0"/>
              <a:t>Auditor ISDP 10003 - Protezione Dati Personali</a:t>
            </a:r>
            <a:br>
              <a:rPr lang="it-IT" sz="1400" dirty="0"/>
            </a:br>
            <a:r>
              <a:rPr lang="it-IT" sz="1400" dirty="0"/>
              <a:t>Valutatore Privacy Uni 11697</a:t>
            </a:r>
          </a:p>
          <a:p>
            <a:pPr marL="985838">
              <a:spcBef>
                <a:spcPts val="0"/>
              </a:spcBef>
            </a:pPr>
            <a:r>
              <a:rPr lang="it-IT" sz="1400" dirty="0">
                <a:hlinkClick r:id="rId3"/>
              </a:rPr>
              <a:t>andrea.cenni@studioingcenni.it</a:t>
            </a:r>
            <a:r>
              <a:rPr lang="it-IT" sz="1400" dirty="0"/>
              <a:t> | 328 72 30 906 | </a:t>
            </a:r>
            <a:r>
              <a:rPr lang="it-IT" sz="1400" dirty="0">
                <a:hlinkClick r:id="rId4"/>
              </a:rPr>
              <a:t>Linkedin</a:t>
            </a:r>
            <a:endParaRPr lang="it-IT" sz="1400" dirty="0"/>
          </a:p>
          <a:p>
            <a:pPr marL="985838"/>
            <a:endParaRPr lang="it-IT" dirty="0"/>
          </a:p>
        </p:txBody>
      </p:sp>
      <p:sp>
        <p:nvSpPr>
          <p:cNvPr id="11" name="Sottotitolo 6"/>
          <p:cNvSpPr txBox="1">
            <a:spLocks/>
          </p:cNvSpPr>
          <p:nvPr/>
        </p:nvSpPr>
        <p:spPr>
          <a:xfrm>
            <a:off x="1464019" y="321497"/>
            <a:ext cx="4368798" cy="1739433"/>
          </a:xfrm>
          <a:prstGeom prst="rect">
            <a:avLst/>
          </a:prstGeom>
        </p:spPr>
        <p:txBody>
          <a:bodyPr vert="horz" lIns="91440" tIns="45720" rIns="91440" bIns="45720" rtlCol="0" anchor="t">
            <a:noAutofit/>
          </a:bodyPr>
          <a:lstStyle>
            <a:lvl1pPr marL="0" indent="0" algn="l" defTabSz="457189"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189" indent="0" algn="ctr" defTabSz="457189"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377" indent="0" algn="ctr" defTabSz="457189"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566" indent="0" algn="ctr" defTabSz="457189"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754" indent="0" algn="ctr" defTabSz="457189"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5943" indent="0" algn="ctr" defTabSz="457189"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131" indent="0" algn="ctr" defTabSz="457189"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320" indent="0" algn="ctr" defTabSz="457189"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509" indent="0" algn="ctr" defTabSz="457189"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it-IT" dirty="0"/>
              <a:t>Roma, 27/07/2018</a:t>
            </a:r>
          </a:p>
          <a:p>
            <a:r>
              <a:rPr lang="it-IT" dirty="0"/>
              <a:t>Corso di alta formazione sulla protezione dei dati personali</a:t>
            </a:r>
          </a:p>
          <a:p>
            <a:r>
              <a:rPr lang="it-IT" dirty="0"/>
              <a:t>Responsabile della protezione dei dati (DPO)</a:t>
            </a:r>
          </a:p>
        </p:txBody>
      </p:sp>
      <p:pic>
        <p:nvPicPr>
          <p:cNvPr id="7" name="Picture 1" descr="orso di alta formazione sulla protezione dei dati personali per Responsabile della protezione dei dati (DPO)">
            <a:extLst>
              <a:ext uri="{FF2B5EF4-FFF2-40B4-BE49-F238E27FC236}">
                <a16:creationId xmlns:a16="http://schemas.microsoft.com/office/drawing/2014/main" id="{8011E45E-DB6C-4C06-AAF7-AA50B4DC60D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699111" y="321499"/>
            <a:ext cx="6092361" cy="784878"/>
          </a:xfrm>
          <a:prstGeom prst="rect">
            <a:avLst/>
          </a:prstGeom>
          <a:noFill/>
        </p:spPr>
      </p:pic>
      <p:pic>
        <p:nvPicPr>
          <p:cNvPr id="8" name="Immagine 7">
            <a:extLst>
              <a:ext uri="{FF2B5EF4-FFF2-40B4-BE49-F238E27FC236}">
                <a16:creationId xmlns:a16="http://schemas.microsoft.com/office/drawing/2014/main" id="{6609F9F8-33A5-464A-AB69-C346E2BE21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1459" y="5071135"/>
            <a:ext cx="2530013" cy="852217"/>
          </a:xfrm>
          <a:prstGeom prst="rect">
            <a:avLst/>
          </a:prstGeom>
        </p:spPr>
      </p:pic>
    </p:spTree>
    <p:extLst>
      <p:ext uri="{BB962C8B-B14F-4D97-AF65-F5344CB8AC3E}">
        <p14:creationId xmlns:p14="http://schemas.microsoft.com/office/powerpoint/2010/main" val="185752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0492" y="624110"/>
            <a:ext cx="9324121" cy="827702"/>
          </a:xfrm>
        </p:spPr>
        <p:txBody>
          <a:bodyPr>
            <a:normAutofit fontScale="90000"/>
          </a:bodyPr>
          <a:lstStyle/>
          <a:p>
            <a:r>
              <a:rPr lang="it-IT" dirty="0"/>
              <a:t>Protezione dei dati. Cos’è previsto dal GDPR (art. 32 e C83) </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10</a:t>
            </a:fld>
            <a:endParaRPr lang="it-IT"/>
          </a:p>
        </p:txBody>
      </p:sp>
      <p:sp>
        <p:nvSpPr>
          <p:cNvPr id="8" name="Segnaposto contenuto 7">
            <a:extLst>
              <a:ext uri="{FF2B5EF4-FFF2-40B4-BE49-F238E27FC236}">
                <a16:creationId xmlns:a16="http://schemas.microsoft.com/office/drawing/2014/main" id="{6F4DDB29-1295-4993-BA67-67C94DD912D1}"/>
              </a:ext>
            </a:extLst>
          </p:cNvPr>
          <p:cNvSpPr>
            <a:spLocks noGrp="1"/>
          </p:cNvSpPr>
          <p:nvPr>
            <p:ph idx="1"/>
          </p:nvPr>
        </p:nvSpPr>
        <p:spPr>
          <a:xfrm>
            <a:off x="2589213" y="1774873"/>
            <a:ext cx="8915400" cy="4459017"/>
          </a:xfrm>
        </p:spPr>
        <p:txBody>
          <a:bodyPr>
            <a:normAutofit lnSpcReduction="10000"/>
          </a:bodyPr>
          <a:lstStyle/>
          <a:p>
            <a:r>
              <a:rPr lang="it-IT" dirty="0"/>
              <a:t>Art. 32, par. 1. </a:t>
            </a:r>
            <a:r>
              <a:rPr lang="it-IT" i="1" dirty="0"/>
              <a:t>Tenendo conto dello stato dell’arte e dei costi di attuazione, nonché della </a:t>
            </a:r>
            <a:r>
              <a:rPr lang="it-IT" i="1" dirty="0">
                <a:highlight>
                  <a:srgbClr val="FFFF00"/>
                </a:highlight>
              </a:rPr>
              <a:t>natura, dell’oggetto, del contesto e delle finalità del trattamento</a:t>
            </a:r>
            <a:r>
              <a:rPr lang="it-IT" i="1" dirty="0"/>
              <a:t>, come anche del </a:t>
            </a:r>
            <a:r>
              <a:rPr lang="it-IT" i="1" dirty="0">
                <a:highlight>
                  <a:srgbClr val="00FF00"/>
                </a:highlight>
              </a:rPr>
              <a:t>rischio di varia probabilità e gravità</a:t>
            </a:r>
            <a:r>
              <a:rPr lang="it-IT" i="1" dirty="0"/>
              <a:t> </a:t>
            </a:r>
            <a:r>
              <a:rPr lang="it-IT" i="1" dirty="0">
                <a:highlight>
                  <a:srgbClr val="00FFFF"/>
                </a:highlight>
              </a:rPr>
              <a:t>per i diritti e le libertà delle persone fisiche</a:t>
            </a:r>
            <a:r>
              <a:rPr lang="it-IT" i="1" dirty="0"/>
              <a:t>, il titolare del trattamento e il responsabile del trattamento </a:t>
            </a:r>
            <a:r>
              <a:rPr lang="it-IT" i="1" dirty="0">
                <a:highlight>
                  <a:srgbClr val="FF00FF"/>
                </a:highlight>
              </a:rPr>
              <a:t>mettono in atto misure tecniche e organizzative adeguate</a:t>
            </a:r>
            <a:r>
              <a:rPr lang="it-IT" i="1" dirty="0"/>
              <a:t> per garantire un livello di sicurezza adeguato al rischio che comprendono, tra le altre, se del caso:</a:t>
            </a:r>
          </a:p>
          <a:p>
            <a:pPr marL="742941" lvl="1" indent="-342900">
              <a:buFont typeface="+mj-lt"/>
              <a:buAutoNum type="alphaLcParenR"/>
            </a:pPr>
            <a:r>
              <a:rPr lang="it-IT" i="1" dirty="0"/>
              <a:t>la pseudonimizzazione e la cifratura dei dati personali;</a:t>
            </a:r>
          </a:p>
          <a:p>
            <a:pPr marL="742941" lvl="1" indent="-342900">
              <a:buFont typeface="+mj-lt"/>
              <a:buAutoNum type="alphaLcParenR"/>
            </a:pPr>
            <a:r>
              <a:rPr lang="it-IT" i="1" dirty="0"/>
              <a:t>la capacità di assicurare su base permanente la riservatezza, l’integrità, la disponibilità e la resilienza dei sistemi e dei servizi di trattamento; </a:t>
            </a:r>
            <a:r>
              <a:rPr lang="it-IT" dirty="0">
                <a:solidFill>
                  <a:srgbClr val="C00000"/>
                </a:solidFill>
              </a:rPr>
              <a:t>(ISO 27001 + business continuity)</a:t>
            </a:r>
          </a:p>
          <a:p>
            <a:pPr marL="742941" lvl="1" indent="-342900">
              <a:buFont typeface="+mj-lt"/>
              <a:buAutoNum type="alphaLcParenR"/>
            </a:pPr>
            <a:r>
              <a:rPr lang="it-IT" i="1" dirty="0"/>
              <a:t>a capacità di ripristinare tempestivamente la disponibilità e l’accesso dei dati personali in caso di incidente fisico o tecnico; </a:t>
            </a:r>
            <a:r>
              <a:rPr lang="it-IT" dirty="0">
                <a:solidFill>
                  <a:srgbClr val="C00000"/>
                </a:solidFill>
              </a:rPr>
              <a:t>(disaster recovery)</a:t>
            </a:r>
          </a:p>
          <a:p>
            <a:pPr marL="742941" lvl="1" indent="-342900">
              <a:buFont typeface="+mj-lt"/>
              <a:buAutoNum type="alphaLcParenR"/>
            </a:pPr>
            <a:r>
              <a:rPr lang="it-IT" i="1" dirty="0"/>
              <a:t>una procedura per testare, verificare e valutare regolarmente l’efficacia delle misure tecniche e organizzative al fine di garantire la sicurezza del trattamento. </a:t>
            </a:r>
            <a:r>
              <a:rPr lang="it-IT" dirty="0">
                <a:solidFill>
                  <a:srgbClr val="C00000"/>
                </a:solidFill>
              </a:rPr>
              <a:t>(collaudi)</a:t>
            </a:r>
          </a:p>
        </p:txBody>
      </p:sp>
    </p:spTree>
    <p:extLst>
      <p:ext uri="{BB962C8B-B14F-4D97-AF65-F5344CB8AC3E}">
        <p14:creationId xmlns:p14="http://schemas.microsoft.com/office/powerpoint/2010/main" val="23180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0492" y="624110"/>
            <a:ext cx="9324121" cy="827702"/>
          </a:xfrm>
        </p:spPr>
        <p:txBody>
          <a:bodyPr>
            <a:normAutofit fontScale="90000"/>
          </a:bodyPr>
          <a:lstStyle/>
          <a:p>
            <a:r>
              <a:rPr lang="it-IT" dirty="0"/>
              <a:t>Protezione dei dati. Cos’è previsto dal GDPR (art. 32 e C83) </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11</a:t>
            </a:fld>
            <a:endParaRPr lang="it-IT"/>
          </a:p>
        </p:txBody>
      </p:sp>
      <p:sp>
        <p:nvSpPr>
          <p:cNvPr id="8" name="Segnaposto contenuto 7">
            <a:extLst>
              <a:ext uri="{FF2B5EF4-FFF2-40B4-BE49-F238E27FC236}">
                <a16:creationId xmlns:a16="http://schemas.microsoft.com/office/drawing/2014/main" id="{6F4DDB29-1295-4993-BA67-67C94DD912D1}"/>
              </a:ext>
            </a:extLst>
          </p:cNvPr>
          <p:cNvSpPr>
            <a:spLocks noGrp="1"/>
          </p:cNvSpPr>
          <p:nvPr>
            <p:ph idx="1"/>
          </p:nvPr>
        </p:nvSpPr>
        <p:spPr>
          <a:xfrm>
            <a:off x="2589213" y="1774874"/>
            <a:ext cx="8915400" cy="4133558"/>
          </a:xfrm>
        </p:spPr>
        <p:txBody>
          <a:bodyPr>
            <a:normAutofit/>
          </a:bodyPr>
          <a:lstStyle/>
          <a:p>
            <a:r>
              <a:rPr lang="it-IT" dirty="0">
                <a:solidFill>
                  <a:schemeClr val="tx1"/>
                </a:solidFill>
              </a:rPr>
              <a:t>Art. 32, par. 2. </a:t>
            </a:r>
            <a:r>
              <a:rPr lang="it-IT" i="1" dirty="0">
                <a:solidFill>
                  <a:schemeClr val="tx1"/>
                </a:solidFill>
              </a:rPr>
              <a:t>Nel valutare l’adeguato livello di sicurezza, si tiene conto in special modo </a:t>
            </a:r>
            <a:r>
              <a:rPr lang="it-IT" i="1" dirty="0">
                <a:solidFill>
                  <a:schemeClr val="tx1"/>
                </a:solidFill>
                <a:highlight>
                  <a:srgbClr val="FFFF00"/>
                </a:highlight>
              </a:rPr>
              <a:t>dei rischi presentati dal trattamento </a:t>
            </a:r>
            <a:r>
              <a:rPr lang="it-IT" i="1" dirty="0">
                <a:solidFill>
                  <a:schemeClr val="tx1"/>
                </a:solidFill>
              </a:rPr>
              <a:t>che derivano in particolare </a:t>
            </a:r>
            <a:r>
              <a:rPr lang="it-IT" i="1" dirty="0">
                <a:solidFill>
                  <a:schemeClr val="tx1"/>
                </a:solidFill>
                <a:highlight>
                  <a:srgbClr val="00FF00"/>
                </a:highlight>
              </a:rPr>
              <a:t>dalla distruzione, dalla perdita, dalla modifica, dalla divulgazione non autorizzata o dall’accesso, in modo accidentale o illegale, a dati personali trasmessi, conservati o comunque trattati</a:t>
            </a:r>
            <a:r>
              <a:rPr lang="it-IT" i="1" dirty="0">
                <a:solidFill>
                  <a:schemeClr val="tx1"/>
                </a:solidFill>
              </a:rPr>
              <a:t>.</a:t>
            </a:r>
          </a:p>
          <a:p>
            <a:pPr marL="0" indent="0">
              <a:buNone/>
            </a:pPr>
            <a:endParaRPr lang="it-IT" dirty="0">
              <a:solidFill>
                <a:schemeClr val="tx1"/>
              </a:solidFill>
            </a:endParaRPr>
          </a:p>
          <a:p>
            <a:r>
              <a:rPr lang="it-IT" dirty="0">
                <a:solidFill>
                  <a:schemeClr val="tx1"/>
                </a:solidFill>
              </a:rPr>
              <a:t>C83. </a:t>
            </a:r>
            <a:r>
              <a:rPr lang="it-IT" i="1" dirty="0">
                <a:solidFill>
                  <a:schemeClr val="tx1"/>
                </a:solidFill>
              </a:rPr>
              <a:t>Nella valutazione del rischio per la sicurezza dei dati è opportuno tenere in considerazione </a:t>
            </a:r>
            <a:r>
              <a:rPr lang="it-IT" i="1" dirty="0">
                <a:solidFill>
                  <a:schemeClr val="tx1"/>
                </a:solidFill>
                <a:highlight>
                  <a:srgbClr val="FFFF00"/>
                </a:highlight>
              </a:rPr>
              <a:t>i rischi presentati dal trattamento </a:t>
            </a:r>
            <a:r>
              <a:rPr lang="it-IT" i="1" dirty="0">
                <a:solidFill>
                  <a:schemeClr val="tx1"/>
                </a:solidFill>
              </a:rPr>
              <a:t>dei dati personali, come la </a:t>
            </a:r>
            <a:r>
              <a:rPr lang="it-IT" i="1" dirty="0">
                <a:solidFill>
                  <a:schemeClr val="tx1"/>
                </a:solidFill>
                <a:highlight>
                  <a:srgbClr val="00FF00"/>
                </a:highlight>
              </a:rPr>
              <a:t>distruzione accidentale o illegale, la perdita, la modifica, la rivelazione o l’accesso non autorizzati a dati personali trasmessi, conservati o comunque elaborati</a:t>
            </a:r>
            <a:r>
              <a:rPr lang="it-IT" i="1" dirty="0">
                <a:solidFill>
                  <a:schemeClr val="tx1"/>
                </a:solidFill>
              </a:rPr>
              <a:t>, che potrebbero </a:t>
            </a:r>
            <a:r>
              <a:rPr lang="it-IT" i="1" dirty="0">
                <a:solidFill>
                  <a:schemeClr val="tx1"/>
                </a:solidFill>
                <a:highlight>
                  <a:srgbClr val="FF0000"/>
                </a:highlight>
              </a:rPr>
              <a:t>cagionare in particolare un danno fisico, materiale o immateriale</a:t>
            </a:r>
            <a:r>
              <a:rPr lang="it-IT" i="1" dirty="0">
                <a:solidFill>
                  <a:schemeClr val="tx1"/>
                </a:solidFill>
              </a:rPr>
              <a:t>.</a:t>
            </a:r>
          </a:p>
        </p:txBody>
      </p:sp>
    </p:spTree>
    <p:extLst>
      <p:ext uri="{BB962C8B-B14F-4D97-AF65-F5344CB8AC3E}">
        <p14:creationId xmlns:p14="http://schemas.microsoft.com/office/powerpoint/2010/main" val="125086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0492" y="556495"/>
            <a:ext cx="9324121" cy="827702"/>
          </a:xfrm>
        </p:spPr>
        <p:txBody>
          <a:bodyPr>
            <a:normAutofit fontScale="90000"/>
          </a:bodyPr>
          <a:lstStyle/>
          <a:p>
            <a:r>
              <a:rPr lang="it-IT" dirty="0"/>
              <a:t>Protezione dei dati. Cos’è previsto dal GDPR (art. 35 e C75-C76) </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12</a:t>
            </a:fld>
            <a:endParaRPr lang="it-IT"/>
          </a:p>
        </p:txBody>
      </p:sp>
      <p:sp>
        <p:nvSpPr>
          <p:cNvPr id="8" name="Segnaposto contenuto 7">
            <a:extLst>
              <a:ext uri="{FF2B5EF4-FFF2-40B4-BE49-F238E27FC236}">
                <a16:creationId xmlns:a16="http://schemas.microsoft.com/office/drawing/2014/main" id="{6F4DDB29-1295-4993-BA67-67C94DD912D1}"/>
              </a:ext>
            </a:extLst>
          </p:cNvPr>
          <p:cNvSpPr>
            <a:spLocks noGrp="1"/>
          </p:cNvSpPr>
          <p:nvPr>
            <p:ph idx="1"/>
          </p:nvPr>
        </p:nvSpPr>
        <p:spPr>
          <a:xfrm>
            <a:off x="2589213" y="1603717"/>
            <a:ext cx="8915400" cy="4630173"/>
          </a:xfrm>
        </p:spPr>
        <p:txBody>
          <a:bodyPr>
            <a:normAutofit fontScale="92500" lnSpcReduction="20000"/>
          </a:bodyPr>
          <a:lstStyle/>
          <a:p>
            <a:r>
              <a:rPr lang="it-IT" dirty="0">
                <a:solidFill>
                  <a:schemeClr val="tx1"/>
                </a:solidFill>
              </a:rPr>
              <a:t>Art. 35, par. 1. </a:t>
            </a:r>
            <a:r>
              <a:rPr lang="it-IT" i="1" dirty="0">
                <a:solidFill>
                  <a:schemeClr val="tx1"/>
                </a:solidFill>
              </a:rPr>
              <a:t>Quando un tipo di trattamento, allorché prevede in particolare l’uso di nuove tecnologie, </a:t>
            </a:r>
            <a:r>
              <a:rPr lang="it-IT" i="1" dirty="0">
                <a:solidFill>
                  <a:schemeClr val="tx1"/>
                </a:solidFill>
                <a:highlight>
                  <a:srgbClr val="FFFF00"/>
                </a:highlight>
              </a:rPr>
              <a:t>considerati la natura, l’oggetto, il contesto e le finalità del trattamento</a:t>
            </a:r>
            <a:r>
              <a:rPr lang="it-IT" i="1" dirty="0">
                <a:solidFill>
                  <a:schemeClr val="tx1"/>
                </a:solidFill>
              </a:rPr>
              <a:t>, può presentare un </a:t>
            </a:r>
            <a:r>
              <a:rPr lang="it-IT" i="1" dirty="0">
                <a:solidFill>
                  <a:schemeClr val="tx1"/>
                </a:solidFill>
                <a:highlight>
                  <a:srgbClr val="FF0000"/>
                </a:highlight>
              </a:rPr>
              <a:t>rischio elevato </a:t>
            </a:r>
            <a:r>
              <a:rPr lang="it-IT" i="1" dirty="0">
                <a:solidFill>
                  <a:schemeClr val="tx1"/>
                </a:solidFill>
                <a:highlight>
                  <a:srgbClr val="00FFFF"/>
                </a:highlight>
              </a:rPr>
              <a:t>per i diritti e le libertà delle persone fisiche</a:t>
            </a:r>
            <a:r>
              <a:rPr lang="it-IT" i="1" dirty="0">
                <a:solidFill>
                  <a:schemeClr val="tx1"/>
                </a:solidFill>
              </a:rPr>
              <a:t>, il titolare del trattamento effettua, prima di procedere al trattamento, </a:t>
            </a:r>
            <a:r>
              <a:rPr lang="it-IT" i="1" dirty="0">
                <a:solidFill>
                  <a:schemeClr val="tx1"/>
                </a:solidFill>
                <a:highlight>
                  <a:srgbClr val="00FF00"/>
                </a:highlight>
              </a:rPr>
              <a:t>una valutazione dell’impatto dei trattamenti previsti sulla protezione dei dati personali</a:t>
            </a:r>
            <a:r>
              <a:rPr lang="it-IT" i="1" dirty="0">
                <a:solidFill>
                  <a:schemeClr val="tx1"/>
                </a:solidFill>
              </a:rPr>
              <a:t>.</a:t>
            </a:r>
          </a:p>
          <a:p>
            <a:r>
              <a:rPr lang="it-IT" dirty="0">
                <a:solidFill>
                  <a:schemeClr val="tx1"/>
                </a:solidFill>
              </a:rPr>
              <a:t>Art. 35, par. 7. </a:t>
            </a:r>
            <a:r>
              <a:rPr lang="it-IT" i="1" dirty="0"/>
              <a:t>La valutazione contiene almeno:</a:t>
            </a:r>
          </a:p>
          <a:p>
            <a:pPr marL="342900" indent="-342900">
              <a:buFont typeface="+mj-lt"/>
              <a:buAutoNum type="alphaLcParenR"/>
            </a:pPr>
            <a:r>
              <a:rPr lang="it-IT" i="1" dirty="0">
                <a:highlight>
                  <a:srgbClr val="FFFF00"/>
                </a:highlight>
              </a:rPr>
              <a:t>una descrizione</a:t>
            </a:r>
            <a:r>
              <a:rPr lang="it-IT" i="1" dirty="0"/>
              <a:t> sistematica dei trattamenti previsti e delle </a:t>
            </a:r>
            <a:r>
              <a:rPr lang="it-IT" i="1" dirty="0">
                <a:highlight>
                  <a:srgbClr val="FFFF00"/>
                </a:highlight>
              </a:rPr>
              <a:t>finalità</a:t>
            </a:r>
            <a:r>
              <a:rPr lang="it-IT" i="1" dirty="0"/>
              <a:t> del trattamento, compreso, ove applicabile, </a:t>
            </a:r>
            <a:r>
              <a:rPr lang="it-IT" i="1" dirty="0">
                <a:highlight>
                  <a:srgbClr val="FFFF00"/>
                </a:highlight>
              </a:rPr>
              <a:t>l’interesse legittimo</a:t>
            </a:r>
            <a:r>
              <a:rPr lang="it-IT" i="1" dirty="0"/>
              <a:t> perseguito dal titolare del trattamento;</a:t>
            </a:r>
          </a:p>
          <a:p>
            <a:pPr marL="342900" indent="-342900">
              <a:buFont typeface="+mj-lt"/>
              <a:buAutoNum type="alphaLcParenR"/>
            </a:pPr>
            <a:r>
              <a:rPr lang="it-IT" i="1" dirty="0"/>
              <a:t>una valutazione della </a:t>
            </a:r>
            <a:r>
              <a:rPr lang="it-IT" i="1" dirty="0">
                <a:highlight>
                  <a:srgbClr val="00FF00"/>
                </a:highlight>
              </a:rPr>
              <a:t>necessità e proporzionalità</a:t>
            </a:r>
            <a:r>
              <a:rPr lang="it-IT" i="1" dirty="0"/>
              <a:t> dei trattamenti in relazione alle </a:t>
            </a:r>
            <a:r>
              <a:rPr lang="it-IT" i="1" dirty="0">
                <a:highlight>
                  <a:srgbClr val="00FF00"/>
                </a:highlight>
              </a:rPr>
              <a:t>finalità</a:t>
            </a:r>
            <a:r>
              <a:rPr lang="it-IT" i="1" dirty="0"/>
              <a:t>;</a:t>
            </a:r>
          </a:p>
          <a:p>
            <a:pPr marL="342900" indent="-342900">
              <a:buFont typeface="+mj-lt"/>
              <a:buAutoNum type="alphaLcParenR"/>
            </a:pPr>
            <a:r>
              <a:rPr lang="it-IT" i="1" dirty="0"/>
              <a:t>una </a:t>
            </a:r>
            <a:r>
              <a:rPr lang="it-IT" i="1" dirty="0">
                <a:highlight>
                  <a:srgbClr val="00FF00"/>
                </a:highlight>
              </a:rPr>
              <a:t>valutazione dei rischi</a:t>
            </a:r>
            <a:r>
              <a:rPr lang="it-IT" i="1" dirty="0"/>
              <a:t> per i diritti e le libertà degli interessati di cui al paragrafo 1; e</a:t>
            </a:r>
          </a:p>
          <a:p>
            <a:pPr marL="342900" indent="-342900">
              <a:buFont typeface="+mj-lt"/>
              <a:buAutoNum type="alphaLcParenR"/>
            </a:pPr>
            <a:r>
              <a:rPr lang="it-IT" i="1" dirty="0">
                <a:highlight>
                  <a:srgbClr val="00FF00"/>
                </a:highlight>
              </a:rPr>
              <a:t>le misure previste per affrontare i rischi</a:t>
            </a:r>
            <a:r>
              <a:rPr lang="it-IT" i="1" dirty="0"/>
              <a:t>, includendo le garanzie, le misure di sicurezza e i meccanismi per garantire la protezione dei dati personali e dimostrare la conformità al presente regolamento, tenuto conto dei diritti e degli interessi legittimi degli interessati e delle altre persone in questione.</a:t>
            </a:r>
            <a:endParaRPr lang="it-IT" i="1" dirty="0">
              <a:solidFill>
                <a:schemeClr val="tx1"/>
              </a:solidFill>
            </a:endParaRPr>
          </a:p>
        </p:txBody>
      </p:sp>
    </p:spTree>
    <p:extLst>
      <p:ext uri="{BB962C8B-B14F-4D97-AF65-F5344CB8AC3E}">
        <p14:creationId xmlns:p14="http://schemas.microsoft.com/office/powerpoint/2010/main" val="146309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0492" y="556495"/>
            <a:ext cx="9324121" cy="827702"/>
          </a:xfrm>
        </p:spPr>
        <p:txBody>
          <a:bodyPr>
            <a:normAutofit fontScale="90000"/>
          </a:bodyPr>
          <a:lstStyle/>
          <a:p>
            <a:r>
              <a:rPr lang="it-IT" dirty="0"/>
              <a:t>Protezione dei dati. Cos’è previsto dal GDPR (art. 35 e C84, C89-C93, C95) </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13</a:t>
            </a:fld>
            <a:endParaRPr lang="it-IT"/>
          </a:p>
        </p:txBody>
      </p:sp>
      <p:sp>
        <p:nvSpPr>
          <p:cNvPr id="8" name="Segnaposto contenuto 7">
            <a:extLst>
              <a:ext uri="{FF2B5EF4-FFF2-40B4-BE49-F238E27FC236}">
                <a16:creationId xmlns:a16="http://schemas.microsoft.com/office/drawing/2014/main" id="{6F4DDB29-1295-4993-BA67-67C94DD912D1}"/>
              </a:ext>
            </a:extLst>
          </p:cNvPr>
          <p:cNvSpPr>
            <a:spLocks noGrp="1"/>
          </p:cNvSpPr>
          <p:nvPr>
            <p:ph idx="1"/>
          </p:nvPr>
        </p:nvSpPr>
        <p:spPr>
          <a:xfrm>
            <a:off x="2589213" y="1603718"/>
            <a:ext cx="8915400" cy="1533378"/>
          </a:xfrm>
        </p:spPr>
        <p:txBody>
          <a:bodyPr>
            <a:normAutofit/>
          </a:bodyPr>
          <a:lstStyle/>
          <a:p>
            <a:r>
              <a:rPr lang="it-IT" dirty="0"/>
              <a:t>Art. 35, par. 11. </a:t>
            </a:r>
            <a:r>
              <a:rPr lang="it-IT" i="1" dirty="0"/>
              <a:t>Se necessario, il titolare del trattamento procede a un riesame per valutare se il trattamento dei dati personali sia effettuato conformemente alla valutazione d’impatto sulla protezione dei dati almeno quando insorgono variazioni del rischio rappresentato dalle attività relative al trattamento.</a:t>
            </a:r>
            <a:endParaRPr lang="it-IT" i="1" dirty="0">
              <a:solidFill>
                <a:schemeClr val="tx1"/>
              </a:solidFill>
            </a:endParaRPr>
          </a:p>
        </p:txBody>
      </p:sp>
      <p:sp>
        <p:nvSpPr>
          <p:cNvPr id="7" name="Rettangolo arrotondato 2">
            <a:extLst>
              <a:ext uri="{FF2B5EF4-FFF2-40B4-BE49-F238E27FC236}">
                <a16:creationId xmlns:a16="http://schemas.microsoft.com/office/drawing/2014/main" id="{FC111CB1-66F3-4AFF-823A-68C42C5F28BC}"/>
              </a:ext>
            </a:extLst>
          </p:cNvPr>
          <p:cNvSpPr/>
          <p:nvPr/>
        </p:nvSpPr>
        <p:spPr>
          <a:xfrm>
            <a:off x="2386269" y="4367303"/>
            <a:ext cx="1899519" cy="886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Trattamento su</a:t>
            </a:r>
          </a:p>
          <a:p>
            <a:pPr algn="ctr"/>
            <a:r>
              <a:rPr lang="it-IT" sz="1400" dirty="0"/>
              <a:t>larga scala di dati</a:t>
            </a:r>
          </a:p>
          <a:p>
            <a:pPr algn="ctr"/>
            <a:r>
              <a:rPr lang="it-IT" sz="1400" dirty="0"/>
              <a:t>sensibili</a:t>
            </a:r>
          </a:p>
        </p:txBody>
      </p:sp>
      <p:sp>
        <p:nvSpPr>
          <p:cNvPr id="9" name="Rettangolo arrotondato 25">
            <a:extLst>
              <a:ext uri="{FF2B5EF4-FFF2-40B4-BE49-F238E27FC236}">
                <a16:creationId xmlns:a16="http://schemas.microsoft.com/office/drawing/2014/main" id="{113C406F-2E58-4413-B8A3-01CAF5D2D7F2}"/>
              </a:ext>
            </a:extLst>
          </p:cNvPr>
          <p:cNvSpPr/>
          <p:nvPr/>
        </p:nvSpPr>
        <p:spPr>
          <a:xfrm>
            <a:off x="4565527" y="4358365"/>
            <a:ext cx="1899519" cy="886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Attività di</a:t>
            </a:r>
          </a:p>
          <a:p>
            <a:pPr algn="ctr"/>
            <a:r>
              <a:rPr lang="it-IT" sz="1400" dirty="0"/>
              <a:t>profilazione</a:t>
            </a:r>
          </a:p>
        </p:txBody>
      </p:sp>
      <p:sp>
        <p:nvSpPr>
          <p:cNvPr id="10" name="Rettangolo arrotondato 30">
            <a:extLst>
              <a:ext uri="{FF2B5EF4-FFF2-40B4-BE49-F238E27FC236}">
                <a16:creationId xmlns:a16="http://schemas.microsoft.com/office/drawing/2014/main" id="{E93D572D-B5A0-4ABD-8E6A-F06C059C8ECD}"/>
              </a:ext>
            </a:extLst>
          </p:cNvPr>
          <p:cNvSpPr/>
          <p:nvPr/>
        </p:nvSpPr>
        <p:spPr>
          <a:xfrm>
            <a:off x="6744785" y="4358364"/>
            <a:ext cx="2541390" cy="895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Sistematica sorveglianza su larga scala di zona accessibile al pubblico</a:t>
            </a:r>
          </a:p>
        </p:txBody>
      </p:sp>
      <p:sp>
        <p:nvSpPr>
          <p:cNvPr id="11" name="Rettangolo arrotondato 45">
            <a:extLst>
              <a:ext uri="{FF2B5EF4-FFF2-40B4-BE49-F238E27FC236}">
                <a16:creationId xmlns:a16="http://schemas.microsoft.com/office/drawing/2014/main" id="{1A5945B9-EBD5-41C1-AAB6-9D0559B62DD4}"/>
              </a:ext>
            </a:extLst>
          </p:cNvPr>
          <p:cNvSpPr/>
          <p:nvPr/>
        </p:nvSpPr>
        <p:spPr>
          <a:xfrm>
            <a:off x="9479724" y="4374188"/>
            <a:ext cx="1899519" cy="880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Altri trattamenti</a:t>
            </a:r>
          </a:p>
          <a:p>
            <a:pPr algn="ctr"/>
            <a:r>
              <a:rPr lang="it-IT" sz="1400" dirty="0"/>
              <a:t>previsti dalle autorità</a:t>
            </a:r>
          </a:p>
          <a:p>
            <a:pPr algn="ctr"/>
            <a:r>
              <a:rPr lang="it-IT" sz="1400" dirty="0"/>
              <a:t>di controllo</a:t>
            </a:r>
          </a:p>
        </p:txBody>
      </p:sp>
      <p:sp>
        <p:nvSpPr>
          <p:cNvPr id="12" name="Segnaposto contenuto 7">
            <a:extLst>
              <a:ext uri="{FF2B5EF4-FFF2-40B4-BE49-F238E27FC236}">
                <a16:creationId xmlns:a16="http://schemas.microsoft.com/office/drawing/2014/main" id="{301272C4-5A87-4049-87B8-33C6748F5122}"/>
              </a:ext>
            </a:extLst>
          </p:cNvPr>
          <p:cNvSpPr txBox="1">
            <a:spLocks/>
          </p:cNvSpPr>
          <p:nvPr/>
        </p:nvSpPr>
        <p:spPr>
          <a:xfrm>
            <a:off x="2589213" y="3272946"/>
            <a:ext cx="8915400" cy="895917"/>
          </a:xfrm>
          <a:prstGeom prst="rect">
            <a:avLst/>
          </a:prstGeom>
        </p:spPr>
        <p:txBody>
          <a:bodyPr vert="horz" lIns="91440" tIns="45720" rIns="91440" bIns="45720" rtlCol="0">
            <a:normAutofit lnSpcReduction="10000"/>
          </a:bodyPr>
          <a:lst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it-IT" dirty="0"/>
              <a:t>La Valutazione d’impatto (PIA) è obbligatoria </a:t>
            </a:r>
            <a:r>
              <a:rPr lang="it-IT" dirty="0">
                <a:cs typeface="PVAGTC+Georgia"/>
              </a:rPr>
              <a:t>in caso di trattamenti che possano comportare </a:t>
            </a:r>
            <a:r>
              <a:rPr lang="it-IT" dirty="0">
                <a:solidFill>
                  <a:srgbClr val="C00000"/>
                </a:solidFill>
                <a:cs typeface="RPRQHU+Georgia,Bold"/>
              </a:rPr>
              <a:t>rischi elevati </a:t>
            </a:r>
            <a:r>
              <a:rPr lang="it-IT" dirty="0">
                <a:cs typeface="PVAGTC+Georgia"/>
              </a:rPr>
              <a:t>per la libertà ed i diritti del cittadino come, ad es. (art. 35, par. 3):</a:t>
            </a:r>
            <a:endParaRPr lang="it-IT" dirty="0">
              <a:solidFill>
                <a:schemeClr val="tx1"/>
              </a:solidFill>
            </a:endParaRPr>
          </a:p>
        </p:txBody>
      </p:sp>
    </p:spTree>
    <p:extLst>
      <p:ext uri="{BB962C8B-B14F-4D97-AF65-F5344CB8AC3E}">
        <p14:creationId xmlns:p14="http://schemas.microsoft.com/office/powerpoint/2010/main" val="370421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0492" y="556495"/>
            <a:ext cx="9324121" cy="827702"/>
          </a:xfrm>
        </p:spPr>
        <p:txBody>
          <a:bodyPr>
            <a:normAutofit fontScale="90000"/>
          </a:bodyPr>
          <a:lstStyle/>
          <a:p>
            <a:r>
              <a:rPr lang="it-IT" dirty="0"/>
              <a:t>Protezione dei dati. Cos’è previsto dal GDPR (art. 35 e C75-C76) </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14</a:t>
            </a:fld>
            <a:endParaRPr lang="it-IT"/>
          </a:p>
        </p:txBody>
      </p:sp>
      <p:sp>
        <p:nvSpPr>
          <p:cNvPr id="8" name="Segnaposto contenuto 7">
            <a:extLst>
              <a:ext uri="{FF2B5EF4-FFF2-40B4-BE49-F238E27FC236}">
                <a16:creationId xmlns:a16="http://schemas.microsoft.com/office/drawing/2014/main" id="{6F4DDB29-1295-4993-BA67-67C94DD912D1}"/>
              </a:ext>
            </a:extLst>
          </p:cNvPr>
          <p:cNvSpPr>
            <a:spLocks noGrp="1"/>
          </p:cNvSpPr>
          <p:nvPr>
            <p:ph idx="1"/>
          </p:nvPr>
        </p:nvSpPr>
        <p:spPr>
          <a:xfrm>
            <a:off x="2589213" y="1603717"/>
            <a:ext cx="8915400" cy="4630173"/>
          </a:xfrm>
        </p:spPr>
        <p:txBody>
          <a:bodyPr>
            <a:normAutofit fontScale="92500" lnSpcReduction="20000"/>
          </a:bodyPr>
          <a:lstStyle/>
          <a:p>
            <a:r>
              <a:rPr lang="it-IT" dirty="0">
                <a:solidFill>
                  <a:schemeClr val="tx1"/>
                </a:solidFill>
              </a:rPr>
              <a:t>C75. I rischi per i diritti e le libertà delle persone fisiche, aventi probabilità e gravità diverse, </a:t>
            </a:r>
            <a:r>
              <a:rPr lang="it-IT" dirty="0">
                <a:solidFill>
                  <a:schemeClr val="tx1"/>
                </a:solidFill>
                <a:highlight>
                  <a:srgbClr val="FFFF00"/>
                </a:highlight>
              </a:rPr>
              <a:t>possono derivare da trattamenti di dati personali suscettibili di cagionare un danno fisico, materiale o immateriale</a:t>
            </a:r>
            <a:r>
              <a:rPr lang="it-IT" dirty="0">
                <a:solidFill>
                  <a:schemeClr val="tx1"/>
                </a:solidFill>
              </a:rPr>
              <a:t>, in particolare: </a:t>
            </a:r>
            <a:r>
              <a:rPr lang="it-IT" dirty="0">
                <a:solidFill>
                  <a:schemeClr val="tx1"/>
                </a:solidFill>
                <a:highlight>
                  <a:srgbClr val="00FF00"/>
                </a:highlight>
              </a:rPr>
              <a:t>se il trattamento può comportare discriminazioni, furto o usurpazione d’identità, perdite finanziarie, pregiudizio alla reputazione, perdita di riservatezza dei dati personali protetti da segreto professionale, decifratura non autorizzata della pseudonimizzazione, o qualsiasi altro danno economico o sociale significativo; se gli interessati rischiano di essere privati dei loro diritti e delle loro libertà o venga loro impedito l’esercizio del controllo sui dati personali che li riguardano; se sono trattati dati personali che rivelano l’origine razziale o etnica, le opinioni politiche, le convinzioni religiose o filosofiche, l’appartenenza sindacale, nonché dati genetici, dati relativi alla salute o i dati relativi alla vita sessuale o a condanne penali e a reati o alle relative misure di sicurezza; in caso di valutazione di aspetti personali, in particolare mediante l’analisi o la previsione di aspetti riguardanti il rendimento professionale, la situazione economica, la salute, le preferenze o gli interessi personali, l’affidabilità o il comportamento, l’ubicazione o gli spostamenti, al fine di creare o utilizzare profili personali; se sono trattati dati personali di persone fisiche vulnerabili, in particolare minori; se il trattamento riguarda una notevole quantità di dati personali e un vasto numero di interessati</a:t>
            </a:r>
            <a:r>
              <a:rPr lang="it-IT" dirty="0">
                <a:solidFill>
                  <a:schemeClr val="tx1"/>
                </a:solidFill>
              </a:rPr>
              <a:t>.</a:t>
            </a:r>
            <a:endParaRPr lang="it-IT" i="1" dirty="0">
              <a:solidFill>
                <a:schemeClr val="tx1"/>
              </a:solidFill>
            </a:endParaRPr>
          </a:p>
        </p:txBody>
      </p:sp>
    </p:spTree>
    <p:extLst>
      <p:ext uri="{BB962C8B-B14F-4D97-AF65-F5344CB8AC3E}">
        <p14:creationId xmlns:p14="http://schemas.microsoft.com/office/powerpoint/2010/main" val="3951465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0492" y="556495"/>
            <a:ext cx="9324121" cy="827702"/>
          </a:xfrm>
        </p:spPr>
        <p:txBody>
          <a:bodyPr>
            <a:normAutofit fontScale="90000"/>
          </a:bodyPr>
          <a:lstStyle/>
          <a:p>
            <a:r>
              <a:rPr lang="it-IT" dirty="0"/>
              <a:t>Protezione dei dati. Cos’è previsto dal GDPR (art. 35 e C75-C76) </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15</a:t>
            </a:fld>
            <a:endParaRPr lang="it-IT"/>
          </a:p>
        </p:txBody>
      </p:sp>
      <p:sp>
        <p:nvSpPr>
          <p:cNvPr id="8" name="Segnaposto contenuto 7">
            <a:extLst>
              <a:ext uri="{FF2B5EF4-FFF2-40B4-BE49-F238E27FC236}">
                <a16:creationId xmlns:a16="http://schemas.microsoft.com/office/drawing/2014/main" id="{6F4DDB29-1295-4993-BA67-67C94DD912D1}"/>
              </a:ext>
            </a:extLst>
          </p:cNvPr>
          <p:cNvSpPr>
            <a:spLocks noGrp="1"/>
          </p:cNvSpPr>
          <p:nvPr>
            <p:ph idx="1"/>
          </p:nvPr>
        </p:nvSpPr>
        <p:spPr>
          <a:xfrm>
            <a:off x="2589213" y="1603718"/>
            <a:ext cx="8915400" cy="1983544"/>
          </a:xfrm>
        </p:spPr>
        <p:txBody>
          <a:bodyPr>
            <a:normAutofit/>
          </a:bodyPr>
          <a:lstStyle/>
          <a:p>
            <a:r>
              <a:rPr lang="it-IT" dirty="0">
                <a:solidFill>
                  <a:schemeClr val="tx1"/>
                </a:solidFill>
              </a:rPr>
              <a:t>C76. La </a:t>
            </a:r>
            <a:r>
              <a:rPr lang="it-IT" dirty="0">
                <a:solidFill>
                  <a:schemeClr val="tx1"/>
                </a:solidFill>
                <a:highlight>
                  <a:srgbClr val="FFFF00"/>
                </a:highlight>
              </a:rPr>
              <a:t>probabilità e la gravità del rischio</a:t>
            </a:r>
            <a:r>
              <a:rPr lang="it-IT" dirty="0">
                <a:solidFill>
                  <a:schemeClr val="tx1"/>
                </a:solidFill>
              </a:rPr>
              <a:t> per i diritti e le libertà dell’interessato dovrebbero essere determinate con riguardo alla </a:t>
            </a:r>
            <a:r>
              <a:rPr lang="it-IT" dirty="0">
                <a:solidFill>
                  <a:schemeClr val="tx1"/>
                </a:solidFill>
                <a:highlight>
                  <a:srgbClr val="00FF00"/>
                </a:highlight>
              </a:rPr>
              <a:t>natura</a:t>
            </a:r>
            <a:r>
              <a:rPr lang="it-IT" dirty="0">
                <a:solidFill>
                  <a:schemeClr val="tx1"/>
                </a:solidFill>
              </a:rPr>
              <a:t>, </a:t>
            </a:r>
            <a:r>
              <a:rPr lang="it-IT" dirty="0">
                <a:solidFill>
                  <a:schemeClr val="tx1"/>
                </a:solidFill>
                <a:highlight>
                  <a:srgbClr val="00FF00"/>
                </a:highlight>
              </a:rPr>
              <a:t>all’ambito di applicazione</a:t>
            </a:r>
            <a:r>
              <a:rPr lang="it-IT" dirty="0">
                <a:solidFill>
                  <a:schemeClr val="tx1"/>
                </a:solidFill>
              </a:rPr>
              <a:t>, al </a:t>
            </a:r>
            <a:r>
              <a:rPr lang="it-IT" dirty="0">
                <a:solidFill>
                  <a:schemeClr val="tx1"/>
                </a:solidFill>
                <a:highlight>
                  <a:srgbClr val="00FF00"/>
                </a:highlight>
              </a:rPr>
              <a:t>contesto</a:t>
            </a:r>
            <a:r>
              <a:rPr lang="it-IT" dirty="0">
                <a:solidFill>
                  <a:schemeClr val="tx1"/>
                </a:solidFill>
              </a:rPr>
              <a:t> e alle </a:t>
            </a:r>
            <a:r>
              <a:rPr lang="it-IT" dirty="0">
                <a:solidFill>
                  <a:schemeClr val="tx1"/>
                </a:solidFill>
                <a:highlight>
                  <a:srgbClr val="00FF00"/>
                </a:highlight>
              </a:rPr>
              <a:t>finalità</a:t>
            </a:r>
            <a:r>
              <a:rPr lang="it-IT" dirty="0">
                <a:solidFill>
                  <a:schemeClr val="tx1"/>
                </a:solidFill>
              </a:rPr>
              <a:t> del trattamento. Il rischio dovrebbe essere considerato in base a una valutazione oggettiva mediante cui si stabilisce se i trattamenti di dati comportano un rischio o un rischio elevato.</a:t>
            </a:r>
            <a:endParaRPr lang="it-IT" i="1" dirty="0">
              <a:solidFill>
                <a:schemeClr val="tx1"/>
              </a:solidFill>
            </a:endParaRPr>
          </a:p>
        </p:txBody>
      </p:sp>
    </p:spTree>
    <p:extLst>
      <p:ext uri="{BB962C8B-B14F-4D97-AF65-F5344CB8AC3E}">
        <p14:creationId xmlns:p14="http://schemas.microsoft.com/office/powerpoint/2010/main" val="2182863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10C147-7D8A-4D24-B9A5-1AA691C7D79C}"/>
              </a:ext>
            </a:extLst>
          </p:cNvPr>
          <p:cNvSpPr>
            <a:spLocks noGrp="1"/>
          </p:cNvSpPr>
          <p:nvPr>
            <p:ph type="title"/>
          </p:nvPr>
        </p:nvSpPr>
        <p:spPr/>
        <p:txBody>
          <a:bodyPr/>
          <a:lstStyle/>
          <a:p>
            <a:r>
              <a:rPr lang="it-IT" dirty="0"/>
              <a:t>ISO 31000:2010</a:t>
            </a:r>
          </a:p>
        </p:txBody>
      </p:sp>
      <p:sp>
        <p:nvSpPr>
          <p:cNvPr id="4" name="Segnaposto data 3">
            <a:extLst>
              <a:ext uri="{FF2B5EF4-FFF2-40B4-BE49-F238E27FC236}">
                <a16:creationId xmlns:a16="http://schemas.microsoft.com/office/drawing/2014/main" id="{30700249-6290-4621-8C57-9E3DA23A3127}"/>
              </a:ext>
            </a:extLst>
          </p:cNvPr>
          <p:cNvSpPr>
            <a:spLocks noGrp="1"/>
          </p:cNvSpPr>
          <p:nvPr>
            <p:ph type="dt" sz="half" idx="10"/>
          </p:nvPr>
        </p:nvSpPr>
        <p:spPr/>
        <p:txBody>
          <a:bodyPr/>
          <a:lstStyle/>
          <a:p>
            <a:r>
              <a:rPr lang="it-IT"/>
              <a:t>27/07/2018</a:t>
            </a:r>
            <a:endParaRPr lang="it-IT" dirty="0"/>
          </a:p>
        </p:txBody>
      </p:sp>
      <p:sp>
        <p:nvSpPr>
          <p:cNvPr id="5" name="Segnaposto piè di pagina 4">
            <a:extLst>
              <a:ext uri="{FF2B5EF4-FFF2-40B4-BE49-F238E27FC236}">
                <a16:creationId xmlns:a16="http://schemas.microsoft.com/office/drawing/2014/main" id="{6117C806-5FD3-47A7-828C-FABF8BDF590A}"/>
              </a:ext>
            </a:extLst>
          </p:cNvPr>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a:extLst>
              <a:ext uri="{FF2B5EF4-FFF2-40B4-BE49-F238E27FC236}">
                <a16:creationId xmlns:a16="http://schemas.microsoft.com/office/drawing/2014/main" id="{1012315B-8C12-4E4C-AA91-9EE0C93DB271}"/>
              </a:ext>
            </a:extLst>
          </p:cNvPr>
          <p:cNvSpPr>
            <a:spLocks noGrp="1"/>
          </p:cNvSpPr>
          <p:nvPr>
            <p:ph type="sldNum" sz="quarter" idx="12"/>
          </p:nvPr>
        </p:nvSpPr>
        <p:spPr/>
        <p:txBody>
          <a:bodyPr/>
          <a:lstStyle/>
          <a:p>
            <a:fld id="{E98CF071-0EAD-40B8-8B3E-A2EAA6554BD8}" type="slidenum">
              <a:rPr lang="it-IT" smtClean="0"/>
              <a:t>16</a:t>
            </a:fld>
            <a:endParaRPr lang="it-IT"/>
          </a:p>
        </p:txBody>
      </p:sp>
      <p:sp>
        <p:nvSpPr>
          <p:cNvPr id="9" name="Segnaposto contenuto 8">
            <a:extLst>
              <a:ext uri="{FF2B5EF4-FFF2-40B4-BE49-F238E27FC236}">
                <a16:creationId xmlns:a16="http://schemas.microsoft.com/office/drawing/2014/main" id="{916FEA31-78B6-419E-8A91-1AC9144B5F57}"/>
              </a:ext>
            </a:extLst>
          </p:cNvPr>
          <p:cNvSpPr>
            <a:spLocks noGrp="1"/>
          </p:cNvSpPr>
          <p:nvPr>
            <p:ph idx="1"/>
          </p:nvPr>
        </p:nvSpPr>
        <p:spPr/>
        <p:txBody>
          <a:bodyPr/>
          <a:lstStyle/>
          <a:p>
            <a:endParaRPr lang="it-IT"/>
          </a:p>
        </p:txBody>
      </p:sp>
      <p:pic>
        <p:nvPicPr>
          <p:cNvPr id="10" name="Immagine 9" descr="Schema ISO 31000.jpg">
            <a:extLst>
              <a:ext uri="{FF2B5EF4-FFF2-40B4-BE49-F238E27FC236}">
                <a16:creationId xmlns:a16="http://schemas.microsoft.com/office/drawing/2014/main" id="{F9DAAD52-66C4-47CA-A9CA-B9B65A88BB2D}"/>
              </a:ext>
            </a:extLst>
          </p:cNvPr>
          <p:cNvPicPr>
            <a:picLocks noChangeAspect="1"/>
          </p:cNvPicPr>
          <p:nvPr/>
        </p:nvPicPr>
        <p:blipFill>
          <a:blip r:embed="rId2" cstate="print"/>
          <a:stretch>
            <a:fillRect/>
          </a:stretch>
        </p:blipFill>
        <p:spPr>
          <a:xfrm>
            <a:off x="406573" y="1412776"/>
            <a:ext cx="11687549" cy="4821114"/>
          </a:xfrm>
          <a:prstGeom prst="rect">
            <a:avLst/>
          </a:prstGeom>
        </p:spPr>
      </p:pic>
    </p:spTree>
    <p:extLst>
      <p:ext uri="{BB962C8B-B14F-4D97-AF65-F5344CB8AC3E}">
        <p14:creationId xmlns:p14="http://schemas.microsoft.com/office/powerpoint/2010/main" val="282352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a:xfrm>
            <a:off x="2589214" y="6135810"/>
            <a:ext cx="7619999" cy="365125"/>
          </a:xfrm>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17</a:t>
            </a:fld>
            <a:endParaRPr lang="it-IT"/>
          </a:p>
        </p:txBody>
      </p:sp>
      <p:sp>
        <p:nvSpPr>
          <p:cNvPr id="10" name="Segnaposto contenuto 6"/>
          <p:cNvSpPr txBox="1">
            <a:spLocks/>
          </p:cNvSpPr>
          <p:nvPr/>
        </p:nvSpPr>
        <p:spPr>
          <a:xfrm>
            <a:off x="1857286" y="663675"/>
            <a:ext cx="9218144" cy="839718"/>
          </a:xfrm>
          <a:prstGeom prst="rect">
            <a:avLst/>
          </a:prstGeom>
        </p:spPr>
        <p:txBody>
          <a:bodyPr vert="horz" lIns="91440" tIns="45720" rIns="91440" bIns="45720" rtlCol="0" anchor="t">
            <a:normAutofit/>
          </a:bodyPr>
          <a:lstStyle>
            <a:lvl1pPr defTabSz="457189">
              <a:spcBef>
                <a:spcPct val="0"/>
              </a:spcBef>
              <a:buNone/>
              <a:defRPr sz="3600">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it-IT" dirty="0"/>
              <a:t>Risk-Based Thinking: cosa devo fare?</a:t>
            </a:r>
          </a:p>
        </p:txBody>
      </p:sp>
      <p:sp>
        <p:nvSpPr>
          <p:cNvPr id="2" name="Fumetto: ovale 1">
            <a:extLst>
              <a:ext uri="{FF2B5EF4-FFF2-40B4-BE49-F238E27FC236}">
                <a16:creationId xmlns:a16="http://schemas.microsoft.com/office/drawing/2014/main" id="{F3BCCCB1-666B-4ED1-9A5F-CD656A28045C}"/>
              </a:ext>
            </a:extLst>
          </p:cNvPr>
          <p:cNvSpPr/>
          <p:nvPr/>
        </p:nvSpPr>
        <p:spPr>
          <a:xfrm>
            <a:off x="2589214" y="3141425"/>
            <a:ext cx="2683379" cy="1788777"/>
          </a:xfrm>
          <a:prstGeom prst="wedgeEllipseCallout">
            <a:avLst>
              <a:gd name="adj1" fmla="val 83537"/>
              <a:gd name="adj2" fmla="val -25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Analizzare e dare priorità ai rischi e alle opportunità dell'organizzazione:</a:t>
            </a:r>
          </a:p>
          <a:p>
            <a:pPr algn="ctr"/>
            <a:r>
              <a:rPr lang="it-IT" sz="1200" dirty="0"/>
              <a:t> cosa è accettabile?</a:t>
            </a:r>
          </a:p>
          <a:p>
            <a:pPr algn="ctr"/>
            <a:r>
              <a:rPr lang="it-IT" sz="1200" dirty="0"/>
              <a:t> cosa non è accettabile?</a:t>
            </a:r>
          </a:p>
        </p:txBody>
      </p:sp>
      <p:sp>
        <p:nvSpPr>
          <p:cNvPr id="3" name="Fumetto: ovale 2">
            <a:extLst>
              <a:ext uri="{FF2B5EF4-FFF2-40B4-BE49-F238E27FC236}">
                <a16:creationId xmlns:a16="http://schemas.microsoft.com/office/drawing/2014/main" id="{70EF0CAB-B242-4534-8A05-16A594969276}"/>
              </a:ext>
            </a:extLst>
          </p:cNvPr>
          <p:cNvSpPr/>
          <p:nvPr/>
        </p:nvSpPr>
        <p:spPr>
          <a:xfrm>
            <a:off x="3588283" y="1434451"/>
            <a:ext cx="2683378" cy="1788777"/>
          </a:xfrm>
          <a:prstGeom prst="wedgeEllipseCallout">
            <a:avLst>
              <a:gd name="adj1" fmla="val 54732"/>
              <a:gd name="adj2" fmla="val 491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Pianificare le azioni per annullare i rischi:</a:t>
            </a:r>
          </a:p>
          <a:p>
            <a:pPr algn="ctr"/>
            <a:r>
              <a:rPr lang="it-IT" sz="1200" dirty="0"/>
              <a:t> come posso evitare o eliminare il rischio?</a:t>
            </a:r>
          </a:p>
          <a:p>
            <a:pPr algn="ctr"/>
            <a:r>
              <a:rPr lang="it-IT" sz="1200" dirty="0"/>
              <a:t> come posso mitigare il rischio?</a:t>
            </a:r>
          </a:p>
        </p:txBody>
      </p:sp>
      <p:pic>
        <p:nvPicPr>
          <p:cNvPr id="7" name="Picture 2" descr="Risultati immagini per ciclo di deming immagini"/>
          <p:cNvPicPr>
            <a:picLocks noChangeAspect="1" noChangeArrowheads="1"/>
          </p:cNvPicPr>
          <p:nvPr/>
        </p:nvPicPr>
        <p:blipFill>
          <a:blip r:embed="rId2" cstate="print"/>
          <a:srcRect/>
          <a:stretch>
            <a:fillRect/>
          </a:stretch>
        </p:blipFill>
        <p:spPr bwMode="auto">
          <a:xfrm>
            <a:off x="5518777" y="2328840"/>
            <a:ext cx="2915913" cy="3096344"/>
          </a:xfrm>
          <a:prstGeom prst="rect">
            <a:avLst/>
          </a:prstGeom>
          <a:noFill/>
        </p:spPr>
      </p:pic>
      <p:sp>
        <p:nvSpPr>
          <p:cNvPr id="13" name="Fumetto: ovale 12">
            <a:extLst>
              <a:ext uri="{FF2B5EF4-FFF2-40B4-BE49-F238E27FC236}">
                <a16:creationId xmlns:a16="http://schemas.microsoft.com/office/drawing/2014/main" id="{92D6494C-0E77-4ED6-B8A9-6C275645130F}"/>
              </a:ext>
            </a:extLst>
          </p:cNvPr>
          <p:cNvSpPr/>
          <p:nvPr/>
        </p:nvSpPr>
        <p:spPr>
          <a:xfrm>
            <a:off x="7861047" y="2154597"/>
            <a:ext cx="2348166" cy="1111347"/>
          </a:xfrm>
          <a:prstGeom prst="wedgeEllipseCallout">
            <a:avLst>
              <a:gd name="adj1" fmla="val -38767"/>
              <a:gd name="adj2" fmla="val 700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Attuare un piano: intraprendere azioni</a:t>
            </a:r>
          </a:p>
        </p:txBody>
      </p:sp>
      <p:sp>
        <p:nvSpPr>
          <p:cNvPr id="14" name="Fumetto: ovale 13">
            <a:extLst>
              <a:ext uri="{FF2B5EF4-FFF2-40B4-BE49-F238E27FC236}">
                <a16:creationId xmlns:a16="http://schemas.microsoft.com/office/drawing/2014/main" id="{A90D9873-5DC4-44D2-9B62-FF879DF6230A}"/>
              </a:ext>
            </a:extLst>
          </p:cNvPr>
          <p:cNvSpPr/>
          <p:nvPr/>
        </p:nvSpPr>
        <p:spPr>
          <a:xfrm>
            <a:off x="8478887" y="4397206"/>
            <a:ext cx="1730326" cy="1075806"/>
          </a:xfrm>
          <a:prstGeom prst="wedgeEllipseCallout">
            <a:avLst>
              <a:gd name="adj1" fmla="val -79370"/>
              <a:gd name="adj2" fmla="val -23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Controllare l'efficacia delle azioni: funziona?</a:t>
            </a:r>
          </a:p>
        </p:txBody>
      </p:sp>
      <p:sp>
        <p:nvSpPr>
          <p:cNvPr id="15" name="Fumetto: ovale 14">
            <a:extLst>
              <a:ext uri="{FF2B5EF4-FFF2-40B4-BE49-F238E27FC236}">
                <a16:creationId xmlns:a16="http://schemas.microsoft.com/office/drawing/2014/main" id="{2A8D0B46-E17D-4427-8329-E9B2447A64A8}"/>
              </a:ext>
            </a:extLst>
          </p:cNvPr>
          <p:cNvSpPr/>
          <p:nvPr/>
        </p:nvSpPr>
        <p:spPr>
          <a:xfrm>
            <a:off x="4232196" y="4999475"/>
            <a:ext cx="2039464" cy="1199904"/>
          </a:xfrm>
          <a:prstGeom prst="wedgeEllipseCallout">
            <a:avLst>
              <a:gd name="adj1" fmla="val 55042"/>
              <a:gd name="adj2" fmla="val -67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Imparare dall'esperienza: miglioramento continuo</a:t>
            </a:r>
          </a:p>
          <a:p>
            <a:pPr algn="ctr"/>
            <a:endParaRPr lang="it-IT" dirty="0"/>
          </a:p>
        </p:txBody>
      </p:sp>
    </p:spTree>
    <p:extLst>
      <p:ext uri="{BB962C8B-B14F-4D97-AF65-F5344CB8AC3E}">
        <p14:creationId xmlns:p14="http://schemas.microsoft.com/office/powerpoint/2010/main" val="145864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hidden="1"/>
          <p:cNvSpPr>
            <a:spLocks noGrp="1"/>
          </p:cNvSpPr>
          <p:nvPr>
            <p:ph type="dt" sz="half" idx="10"/>
          </p:nvPr>
        </p:nvSpPr>
        <p:spPr/>
        <p:txBody>
          <a:bodyPr/>
          <a:lstStyle/>
          <a:p>
            <a:r>
              <a:rPr lang="it-IT"/>
              <a:t>27/07/2018</a:t>
            </a:r>
            <a:endParaRPr lang="it-IT" dirty="0"/>
          </a:p>
        </p:txBody>
      </p:sp>
      <p:sp>
        <p:nvSpPr>
          <p:cNvPr id="5" name="Segnaposto piè di pagina 4" hidden="1"/>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a:xfrm>
            <a:off x="518330" y="772429"/>
            <a:ext cx="779767" cy="365125"/>
          </a:xfrm>
        </p:spPr>
        <p:txBody>
          <a:bodyPr/>
          <a:lstStyle/>
          <a:p>
            <a:fld id="{E98CF071-0EAD-40B8-8B3E-A2EAA6554BD8}" type="slidenum">
              <a:rPr lang="it-IT" smtClean="0"/>
              <a:t>18</a:t>
            </a:fld>
            <a:endParaRPr lang="it-IT" dirty="0"/>
          </a:p>
        </p:txBody>
      </p:sp>
      <p:sp>
        <p:nvSpPr>
          <p:cNvPr id="9" name="Oval 38"/>
          <p:cNvSpPr/>
          <p:nvPr/>
        </p:nvSpPr>
        <p:spPr>
          <a:xfrm>
            <a:off x="5752251" y="6247971"/>
            <a:ext cx="4192514" cy="489771"/>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a:solidFill>
                <a:sysClr val="window" lastClr="FFFFFF"/>
              </a:solidFill>
              <a:latin typeface="+mj-lt"/>
              <a:cs typeface="Arial" panose="020B0604020202020204" pitchFamily="34" charset="0"/>
            </a:endParaRPr>
          </a:p>
        </p:txBody>
      </p:sp>
      <p:grpSp>
        <p:nvGrpSpPr>
          <p:cNvPr id="10" name="Gruppo 9"/>
          <p:cNvGrpSpPr/>
          <p:nvPr/>
        </p:nvGrpSpPr>
        <p:grpSpPr>
          <a:xfrm>
            <a:off x="2777857" y="433304"/>
            <a:ext cx="7355496" cy="5938921"/>
            <a:chOff x="3705854" y="39289"/>
            <a:chExt cx="7355496" cy="5938921"/>
          </a:xfrm>
        </p:grpSpPr>
        <p:sp>
          <p:nvSpPr>
            <p:cNvPr id="11" name="Freeform 7"/>
            <p:cNvSpPr>
              <a:spLocks/>
            </p:cNvSpPr>
            <p:nvPr/>
          </p:nvSpPr>
          <p:spPr bwMode="auto">
            <a:xfrm>
              <a:off x="6981825" y="1913766"/>
              <a:ext cx="1682750" cy="3127375"/>
            </a:xfrm>
            <a:custGeom>
              <a:avLst/>
              <a:gdLst/>
              <a:ahLst/>
              <a:cxnLst>
                <a:cxn ang="0">
                  <a:pos x="1060" y="254"/>
                </a:cxn>
                <a:cxn ang="0">
                  <a:pos x="808" y="498"/>
                </a:cxn>
                <a:cxn ang="0">
                  <a:pos x="716" y="544"/>
                </a:cxn>
                <a:cxn ang="0">
                  <a:pos x="635" y="606"/>
                </a:cxn>
                <a:cxn ang="0">
                  <a:pos x="569" y="683"/>
                </a:cxn>
                <a:cxn ang="0">
                  <a:pos x="519" y="773"/>
                </a:cxn>
                <a:cxn ang="0">
                  <a:pos x="487" y="872"/>
                </a:cxn>
                <a:cxn ang="0">
                  <a:pos x="475" y="979"/>
                </a:cxn>
                <a:cxn ang="0">
                  <a:pos x="486" y="1083"/>
                </a:cxn>
                <a:cxn ang="0">
                  <a:pos x="516" y="1180"/>
                </a:cxn>
                <a:cxn ang="0">
                  <a:pos x="563" y="1267"/>
                </a:cxn>
                <a:cxn ang="0">
                  <a:pos x="626" y="1343"/>
                </a:cxn>
                <a:cxn ang="0">
                  <a:pos x="702" y="1407"/>
                </a:cxn>
                <a:cxn ang="0">
                  <a:pos x="789" y="1454"/>
                </a:cxn>
                <a:cxn ang="0">
                  <a:pos x="886" y="1484"/>
                </a:cxn>
                <a:cxn ang="0">
                  <a:pos x="989" y="1494"/>
                </a:cxn>
                <a:cxn ang="0">
                  <a:pos x="1018" y="1493"/>
                </a:cxn>
                <a:cxn ang="0">
                  <a:pos x="1052" y="1968"/>
                </a:cxn>
                <a:cxn ang="0">
                  <a:pos x="989" y="1970"/>
                </a:cxn>
                <a:cxn ang="0">
                  <a:pos x="836" y="1959"/>
                </a:cxn>
                <a:cxn ang="0">
                  <a:pos x="691" y="1924"/>
                </a:cxn>
                <a:cxn ang="0">
                  <a:pos x="554" y="1869"/>
                </a:cxn>
                <a:cxn ang="0">
                  <a:pos x="428" y="1796"/>
                </a:cxn>
                <a:cxn ang="0">
                  <a:pos x="315" y="1705"/>
                </a:cxn>
                <a:cxn ang="0">
                  <a:pos x="217" y="1600"/>
                </a:cxn>
                <a:cxn ang="0">
                  <a:pos x="135" y="1480"/>
                </a:cxn>
                <a:cxn ang="0">
                  <a:pos x="71" y="1348"/>
                </a:cxn>
                <a:cxn ang="0">
                  <a:pos x="26" y="1207"/>
                </a:cxn>
                <a:cxn ang="0">
                  <a:pos x="3" y="1057"/>
                </a:cxn>
                <a:cxn ang="0">
                  <a:pos x="3" y="902"/>
                </a:cxn>
                <a:cxn ang="0">
                  <a:pos x="26" y="751"/>
                </a:cxn>
                <a:cxn ang="0">
                  <a:pos x="71" y="610"/>
                </a:cxn>
                <a:cxn ang="0">
                  <a:pos x="135" y="478"/>
                </a:cxn>
                <a:cxn ang="0">
                  <a:pos x="218" y="358"/>
                </a:cxn>
                <a:cxn ang="0">
                  <a:pos x="318" y="252"/>
                </a:cxn>
                <a:cxn ang="0">
                  <a:pos x="431" y="161"/>
                </a:cxn>
                <a:cxn ang="0">
                  <a:pos x="557" y="88"/>
                </a:cxn>
                <a:cxn ang="0">
                  <a:pos x="695" y="34"/>
                </a:cxn>
                <a:cxn ang="0">
                  <a:pos x="840" y="0"/>
                </a:cxn>
              </a:cxnLst>
              <a:rect l="0" t="0" r="r" b="b"/>
              <a:pathLst>
                <a:path w="1060" h="1970">
                  <a:moveTo>
                    <a:pt x="840" y="0"/>
                  </a:moveTo>
                  <a:lnTo>
                    <a:pt x="1060" y="254"/>
                  </a:lnTo>
                  <a:lnTo>
                    <a:pt x="858" y="482"/>
                  </a:lnTo>
                  <a:lnTo>
                    <a:pt x="808" y="498"/>
                  </a:lnTo>
                  <a:lnTo>
                    <a:pt x="761" y="518"/>
                  </a:lnTo>
                  <a:lnTo>
                    <a:pt x="716" y="544"/>
                  </a:lnTo>
                  <a:lnTo>
                    <a:pt x="675" y="573"/>
                  </a:lnTo>
                  <a:lnTo>
                    <a:pt x="635" y="606"/>
                  </a:lnTo>
                  <a:lnTo>
                    <a:pt x="600" y="643"/>
                  </a:lnTo>
                  <a:lnTo>
                    <a:pt x="569" y="683"/>
                  </a:lnTo>
                  <a:lnTo>
                    <a:pt x="541" y="727"/>
                  </a:lnTo>
                  <a:lnTo>
                    <a:pt x="519" y="773"/>
                  </a:lnTo>
                  <a:lnTo>
                    <a:pt x="500" y="822"/>
                  </a:lnTo>
                  <a:lnTo>
                    <a:pt x="487" y="872"/>
                  </a:lnTo>
                  <a:lnTo>
                    <a:pt x="478" y="925"/>
                  </a:lnTo>
                  <a:lnTo>
                    <a:pt x="475" y="979"/>
                  </a:lnTo>
                  <a:lnTo>
                    <a:pt x="478" y="1032"/>
                  </a:lnTo>
                  <a:lnTo>
                    <a:pt x="486" y="1083"/>
                  </a:lnTo>
                  <a:lnTo>
                    <a:pt x="499" y="1133"/>
                  </a:lnTo>
                  <a:lnTo>
                    <a:pt x="516" y="1180"/>
                  </a:lnTo>
                  <a:lnTo>
                    <a:pt x="537" y="1225"/>
                  </a:lnTo>
                  <a:lnTo>
                    <a:pt x="563" y="1267"/>
                  </a:lnTo>
                  <a:lnTo>
                    <a:pt x="593" y="1307"/>
                  </a:lnTo>
                  <a:lnTo>
                    <a:pt x="626" y="1343"/>
                  </a:lnTo>
                  <a:lnTo>
                    <a:pt x="663" y="1376"/>
                  </a:lnTo>
                  <a:lnTo>
                    <a:pt x="702" y="1407"/>
                  </a:lnTo>
                  <a:lnTo>
                    <a:pt x="744" y="1432"/>
                  </a:lnTo>
                  <a:lnTo>
                    <a:pt x="789" y="1454"/>
                  </a:lnTo>
                  <a:lnTo>
                    <a:pt x="836" y="1471"/>
                  </a:lnTo>
                  <a:lnTo>
                    <a:pt x="886" y="1484"/>
                  </a:lnTo>
                  <a:lnTo>
                    <a:pt x="936" y="1491"/>
                  </a:lnTo>
                  <a:lnTo>
                    <a:pt x="989" y="1494"/>
                  </a:lnTo>
                  <a:lnTo>
                    <a:pt x="1004" y="1494"/>
                  </a:lnTo>
                  <a:lnTo>
                    <a:pt x="1018" y="1493"/>
                  </a:lnTo>
                  <a:lnTo>
                    <a:pt x="829" y="1705"/>
                  </a:lnTo>
                  <a:lnTo>
                    <a:pt x="1052" y="1968"/>
                  </a:lnTo>
                  <a:lnTo>
                    <a:pt x="1020" y="1970"/>
                  </a:lnTo>
                  <a:lnTo>
                    <a:pt x="989" y="1970"/>
                  </a:lnTo>
                  <a:lnTo>
                    <a:pt x="912" y="1967"/>
                  </a:lnTo>
                  <a:lnTo>
                    <a:pt x="836" y="1959"/>
                  </a:lnTo>
                  <a:lnTo>
                    <a:pt x="762" y="1944"/>
                  </a:lnTo>
                  <a:lnTo>
                    <a:pt x="691" y="1924"/>
                  </a:lnTo>
                  <a:lnTo>
                    <a:pt x="621" y="1900"/>
                  </a:lnTo>
                  <a:lnTo>
                    <a:pt x="554" y="1869"/>
                  </a:lnTo>
                  <a:lnTo>
                    <a:pt x="489" y="1835"/>
                  </a:lnTo>
                  <a:lnTo>
                    <a:pt x="428" y="1796"/>
                  </a:lnTo>
                  <a:lnTo>
                    <a:pt x="370" y="1753"/>
                  </a:lnTo>
                  <a:lnTo>
                    <a:pt x="315" y="1705"/>
                  </a:lnTo>
                  <a:lnTo>
                    <a:pt x="264" y="1654"/>
                  </a:lnTo>
                  <a:lnTo>
                    <a:pt x="217" y="1600"/>
                  </a:lnTo>
                  <a:lnTo>
                    <a:pt x="174" y="1541"/>
                  </a:lnTo>
                  <a:lnTo>
                    <a:pt x="135" y="1480"/>
                  </a:lnTo>
                  <a:lnTo>
                    <a:pt x="101" y="1415"/>
                  </a:lnTo>
                  <a:lnTo>
                    <a:pt x="71" y="1348"/>
                  </a:lnTo>
                  <a:lnTo>
                    <a:pt x="46" y="1278"/>
                  </a:lnTo>
                  <a:lnTo>
                    <a:pt x="26" y="1207"/>
                  </a:lnTo>
                  <a:lnTo>
                    <a:pt x="11" y="1133"/>
                  </a:lnTo>
                  <a:lnTo>
                    <a:pt x="3" y="1057"/>
                  </a:lnTo>
                  <a:lnTo>
                    <a:pt x="0" y="979"/>
                  </a:lnTo>
                  <a:lnTo>
                    <a:pt x="3" y="902"/>
                  </a:lnTo>
                  <a:lnTo>
                    <a:pt x="12" y="826"/>
                  </a:lnTo>
                  <a:lnTo>
                    <a:pt x="26" y="751"/>
                  </a:lnTo>
                  <a:lnTo>
                    <a:pt x="46" y="680"/>
                  </a:lnTo>
                  <a:lnTo>
                    <a:pt x="71" y="610"/>
                  </a:lnTo>
                  <a:lnTo>
                    <a:pt x="102" y="542"/>
                  </a:lnTo>
                  <a:lnTo>
                    <a:pt x="135" y="478"/>
                  </a:lnTo>
                  <a:lnTo>
                    <a:pt x="175" y="417"/>
                  </a:lnTo>
                  <a:lnTo>
                    <a:pt x="218" y="358"/>
                  </a:lnTo>
                  <a:lnTo>
                    <a:pt x="266" y="303"/>
                  </a:lnTo>
                  <a:lnTo>
                    <a:pt x="318" y="252"/>
                  </a:lnTo>
                  <a:lnTo>
                    <a:pt x="373" y="204"/>
                  </a:lnTo>
                  <a:lnTo>
                    <a:pt x="431" y="161"/>
                  </a:lnTo>
                  <a:lnTo>
                    <a:pt x="493" y="122"/>
                  </a:lnTo>
                  <a:lnTo>
                    <a:pt x="557" y="88"/>
                  </a:lnTo>
                  <a:lnTo>
                    <a:pt x="625" y="58"/>
                  </a:lnTo>
                  <a:lnTo>
                    <a:pt x="695" y="34"/>
                  </a:lnTo>
                  <a:lnTo>
                    <a:pt x="766" y="14"/>
                  </a:lnTo>
                  <a:lnTo>
                    <a:pt x="840" y="0"/>
                  </a:lnTo>
                  <a:close/>
                </a:path>
              </a:pathLst>
            </a:cu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mj-lt"/>
                <a:cs typeface="Arial" panose="020B0604020202020204" pitchFamily="34" charset="0"/>
              </a:endParaRPr>
            </a:p>
          </p:txBody>
        </p:sp>
        <p:sp>
          <p:nvSpPr>
            <p:cNvPr id="12" name="Freeform 8"/>
            <p:cNvSpPr>
              <a:spLocks/>
            </p:cNvSpPr>
            <p:nvPr/>
          </p:nvSpPr>
          <p:spPr bwMode="auto">
            <a:xfrm>
              <a:off x="8464550" y="1896303"/>
              <a:ext cx="1657350" cy="3125787"/>
            </a:xfrm>
            <a:custGeom>
              <a:avLst/>
              <a:gdLst/>
              <a:ahLst/>
              <a:cxnLst>
                <a:cxn ang="0">
                  <a:pos x="55" y="0"/>
                </a:cxn>
                <a:cxn ang="0">
                  <a:pos x="208" y="12"/>
                </a:cxn>
                <a:cxn ang="0">
                  <a:pos x="354" y="46"/>
                </a:cxn>
                <a:cxn ang="0">
                  <a:pos x="490" y="100"/>
                </a:cxn>
                <a:cxn ang="0">
                  <a:pos x="615" y="174"/>
                </a:cxn>
                <a:cxn ang="0">
                  <a:pos x="728" y="265"/>
                </a:cxn>
                <a:cxn ang="0">
                  <a:pos x="827" y="371"/>
                </a:cxn>
                <a:cxn ang="0">
                  <a:pos x="909" y="491"/>
                </a:cxn>
                <a:cxn ang="0">
                  <a:pos x="974" y="622"/>
                </a:cxn>
                <a:cxn ang="0">
                  <a:pos x="1018" y="763"/>
                </a:cxn>
                <a:cxn ang="0">
                  <a:pos x="1042" y="913"/>
                </a:cxn>
                <a:cxn ang="0">
                  <a:pos x="1042" y="1068"/>
                </a:cxn>
                <a:cxn ang="0">
                  <a:pos x="1018" y="1217"/>
                </a:cxn>
                <a:cxn ang="0">
                  <a:pos x="974" y="1358"/>
                </a:cxn>
                <a:cxn ang="0">
                  <a:pos x="911" y="1489"/>
                </a:cxn>
                <a:cxn ang="0">
                  <a:pos x="829" y="1608"/>
                </a:cxn>
                <a:cxn ang="0">
                  <a:pos x="731" y="1714"/>
                </a:cxn>
                <a:cxn ang="0">
                  <a:pos x="619" y="1805"/>
                </a:cxn>
                <a:cxn ang="0">
                  <a:pos x="494" y="1879"/>
                </a:cxn>
                <a:cxn ang="0">
                  <a:pos x="358" y="1934"/>
                </a:cxn>
                <a:cxn ang="0">
                  <a:pos x="213" y="1969"/>
                </a:cxn>
                <a:cxn ang="0">
                  <a:pos x="211" y="1481"/>
                </a:cxn>
                <a:cxn ang="0">
                  <a:pos x="303" y="1441"/>
                </a:cxn>
                <a:cxn ang="0">
                  <a:pos x="384" y="1386"/>
                </a:cxn>
                <a:cxn ang="0">
                  <a:pos x="452" y="1317"/>
                </a:cxn>
                <a:cxn ang="0">
                  <a:pos x="507" y="1235"/>
                </a:cxn>
                <a:cxn ang="0">
                  <a:pos x="546" y="1143"/>
                </a:cxn>
                <a:cxn ang="0">
                  <a:pos x="565" y="1043"/>
                </a:cxn>
                <a:cxn ang="0">
                  <a:pos x="565" y="938"/>
                </a:cxn>
                <a:cxn ang="0">
                  <a:pos x="545" y="838"/>
                </a:cxn>
                <a:cxn ang="0">
                  <a:pos x="506" y="745"/>
                </a:cxn>
                <a:cxn ang="0">
                  <a:pos x="451" y="663"/>
                </a:cxn>
                <a:cxn ang="0">
                  <a:pos x="382" y="594"/>
                </a:cxn>
                <a:cxn ang="0">
                  <a:pos x="300" y="539"/>
                </a:cxn>
                <a:cxn ang="0">
                  <a:pos x="208" y="500"/>
                </a:cxn>
                <a:cxn ang="0">
                  <a:pos x="108" y="479"/>
                </a:cxn>
                <a:cxn ang="0">
                  <a:pos x="44" y="477"/>
                </a:cxn>
                <a:cxn ang="0">
                  <a:pos x="3" y="1"/>
                </a:cxn>
              </a:cxnLst>
              <a:rect l="0" t="0" r="r" b="b"/>
              <a:pathLst>
                <a:path w="1044" h="1969">
                  <a:moveTo>
                    <a:pt x="29" y="0"/>
                  </a:moveTo>
                  <a:lnTo>
                    <a:pt x="55" y="0"/>
                  </a:lnTo>
                  <a:lnTo>
                    <a:pt x="132" y="2"/>
                  </a:lnTo>
                  <a:lnTo>
                    <a:pt x="208" y="12"/>
                  </a:lnTo>
                  <a:lnTo>
                    <a:pt x="282" y="26"/>
                  </a:lnTo>
                  <a:lnTo>
                    <a:pt x="354" y="46"/>
                  </a:lnTo>
                  <a:lnTo>
                    <a:pt x="423" y="70"/>
                  </a:lnTo>
                  <a:lnTo>
                    <a:pt x="490" y="100"/>
                  </a:lnTo>
                  <a:lnTo>
                    <a:pt x="554" y="135"/>
                  </a:lnTo>
                  <a:lnTo>
                    <a:pt x="615" y="174"/>
                  </a:lnTo>
                  <a:lnTo>
                    <a:pt x="674" y="217"/>
                  </a:lnTo>
                  <a:lnTo>
                    <a:pt x="728" y="265"/>
                  </a:lnTo>
                  <a:lnTo>
                    <a:pt x="780" y="316"/>
                  </a:lnTo>
                  <a:lnTo>
                    <a:pt x="827" y="371"/>
                  </a:lnTo>
                  <a:lnTo>
                    <a:pt x="870" y="430"/>
                  </a:lnTo>
                  <a:lnTo>
                    <a:pt x="909" y="491"/>
                  </a:lnTo>
                  <a:lnTo>
                    <a:pt x="944" y="555"/>
                  </a:lnTo>
                  <a:lnTo>
                    <a:pt x="974" y="622"/>
                  </a:lnTo>
                  <a:lnTo>
                    <a:pt x="998" y="692"/>
                  </a:lnTo>
                  <a:lnTo>
                    <a:pt x="1018" y="763"/>
                  </a:lnTo>
                  <a:lnTo>
                    <a:pt x="1032" y="838"/>
                  </a:lnTo>
                  <a:lnTo>
                    <a:pt x="1042" y="913"/>
                  </a:lnTo>
                  <a:lnTo>
                    <a:pt x="1044" y="990"/>
                  </a:lnTo>
                  <a:lnTo>
                    <a:pt x="1042" y="1068"/>
                  </a:lnTo>
                  <a:lnTo>
                    <a:pt x="1033" y="1143"/>
                  </a:lnTo>
                  <a:lnTo>
                    <a:pt x="1018" y="1217"/>
                  </a:lnTo>
                  <a:lnTo>
                    <a:pt x="999" y="1288"/>
                  </a:lnTo>
                  <a:lnTo>
                    <a:pt x="974" y="1358"/>
                  </a:lnTo>
                  <a:lnTo>
                    <a:pt x="945" y="1425"/>
                  </a:lnTo>
                  <a:lnTo>
                    <a:pt x="911" y="1489"/>
                  </a:lnTo>
                  <a:lnTo>
                    <a:pt x="871" y="1550"/>
                  </a:lnTo>
                  <a:lnTo>
                    <a:pt x="829" y="1608"/>
                  </a:lnTo>
                  <a:lnTo>
                    <a:pt x="782" y="1663"/>
                  </a:lnTo>
                  <a:lnTo>
                    <a:pt x="731" y="1714"/>
                  </a:lnTo>
                  <a:lnTo>
                    <a:pt x="676" y="1762"/>
                  </a:lnTo>
                  <a:lnTo>
                    <a:pt x="619" y="1805"/>
                  </a:lnTo>
                  <a:lnTo>
                    <a:pt x="558" y="1845"/>
                  </a:lnTo>
                  <a:lnTo>
                    <a:pt x="494" y="1879"/>
                  </a:lnTo>
                  <a:lnTo>
                    <a:pt x="427" y="1909"/>
                  </a:lnTo>
                  <a:lnTo>
                    <a:pt x="358" y="1934"/>
                  </a:lnTo>
                  <a:lnTo>
                    <a:pt x="287" y="1954"/>
                  </a:lnTo>
                  <a:lnTo>
                    <a:pt x="213" y="1969"/>
                  </a:lnTo>
                  <a:lnTo>
                    <a:pt x="0" y="1716"/>
                  </a:lnTo>
                  <a:lnTo>
                    <a:pt x="211" y="1481"/>
                  </a:lnTo>
                  <a:lnTo>
                    <a:pt x="258" y="1463"/>
                  </a:lnTo>
                  <a:lnTo>
                    <a:pt x="303" y="1441"/>
                  </a:lnTo>
                  <a:lnTo>
                    <a:pt x="344" y="1416"/>
                  </a:lnTo>
                  <a:lnTo>
                    <a:pt x="384" y="1386"/>
                  </a:lnTo>
                  <a:lnTo>
                    <a:pt x="419" y="1352"/>
                  </a:lnTo>
                  <a:lnTo>
                    <a:pt x="452" y="1317"/>
                  </a:lnTo>
                  <a:lnTo>
                    <a:pt x="482" y="1277"/>
                  </a:lnTo>
                  <a:lnTo>
                    <a:pt x="507" y="1235"/>
                  </a:lnTo>
                  <a:lnTo>
                    <a:pt x="529" y="1190"/>
                  </a:lnTo>
                  <a:lnTo>
                    <a:pt x="546" y="1143"/>
                  </a:lnTo>
                  <a:lnTo>
                    <a:pt x="558" y="1094"/>
                  </a:lnTo>
                  <a:lnTo>
                    <a:pt x="565" y="1043"/>
                  </a:lnTo>
                  <a:lnTo>
                    <a:pt x="568" y="990"/>
                  </a:lnTo>
                  <a:lnTo>
                    <a:pt x="565" y="938"/>
                  </a:lnTo>
                  <a:lnTo>
                    <a:pt x="558" y="887"/>
                  </a:lnTo>
                  <a:lnTo>
                    <a:pt x="545" y="838"/>
                  </a:lnTo>
                  <a:lnTo>
                    <a:pt x="528" y="791"/>
                  </a:lnTo>
                  <a:lnTo>
                    <a:pt x="506" y="745"/>
                  </a:lnTo>
                  <a:lnTo>
                    <a:pt x="481" y="703"/>
                  </a:lnTo>
                  <a:lnTo>
                    <a:pt x="451" y="663"/>
                  </a:lnTo>
                  <a:lnTo>
                    <a:pt x="418" y="627"/>
                  </a:lnTo>
                  <a:lnTo>
                    <a:pt x="382" y="594"/>
                  </a:lnTo>
                  <a:lnTo>
                    <a:pt x="342" y="564"/>
                  </a:lnTo>
                  <a:lnTo>
                    <a:pt x="300" y="539"/>
                  </a:lnTo>
                  <a:lnTo>
                    <a:pt x="255" y="517"/>
                  </a:lnTo>
                  <a:lnTo>
                    <a:pt x="208" y="500"/>
                  </a:lnTo>
                  <a:lnTo>
                    <a:pt x="159" y="487"/>
                  </a:lnTo>
                  <a:lnTo>
                    <a:pt x="108" y="479"/>
                  </a:lnTo>
                  <a:lnTo>
                    <a:pt x="55" y="477"/>
                  </a:lnTo>
                  <a:lnTo>
                    <a:pt x="44" y="477"/>
                  </a:lnTo>
                  <a:lnTo>
                    <a:pt x="230" y="263"/>
                  </a:lnTo>
                  <a:lnTo>
                    <a:pt x="3" y="1"/>
                  </a:lnTo>
                  <a:lnTo>
                    <a:pt x="29"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latin typeface="+mj-lt"/>
                <a:cs typeface="Arial" panose="020B0604020202020204" pitchFamily="34" charset="0"/>
              </a:endParaRPr>
            </a:p>
          </p:txBody>
        </p:sp>
        <p:sp>
          <p:nvSpPr>
            <p:cNvPr id="13" name="Oval 70"/>
            <p:cNvSpPr/>
            <p:nvPr/>
          </p:nvSpPr>
          <p:spPr>
            <a:xfrm flipH="1">
              <a:off x="7221380" y="1933857"/>
              <a:ext cx="2634656" cy="2323236"/>
            </a:xfrm>
            <a:prstGeom prst="ellipse">
              <a:avLst/>
            </a:prstGeom>
            <a:gradFill flip="none" rotWithShape="1">
              <a:gsLst>
                <a:gs pos="92000">
                  <a:sysClr val="window" lastClr="FFFFFF">
                    <a:shade val="30000"/>
                    <a:satMod val="115000"/>
                    <a:alpha val="0"/>
                  </a:sysClr>
                </a:gs>
                <a:gs pos="100000">
                  <a:sysClr val="window" lastClr="FFFFFF">
                    <a:shade val="100000"/>
                    <a:satMod val="115000"/>
                    <a:alpha val="88000"/>
                  </a:sysClr>
                </a:gs>
              </a:gsLst>
              <a:lin ang="162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dirty="0">
                <a:ln>
                  <a:noFill/>
                </a:ln>
                <a:solidFill>
                  <a:prstClr val="white"/>
                </a:solidFill>
                <a:effectLst/>
                <a:uLnTx/>
                <a:uFillTx/>
                <a:latin typeface="+mj-lt"/>
                <a:ea typeface="+mn-ea"/>
                <a:cs typeface="Arial" panose="020B0604020202020204" pitchFamily="34" charset="0"/>
              </a:endParaRPr>
            </a:p>
          </p:txBody>
        </p:sp>
        <p:sp>
          <p:nvSpPr>
            <p:cNvPr id="14" name="TextBox 71"/>
            <p:cNvSpPr txBox="1"/>
            <p:nvPr/>
          </p:nvSpPr>
          <p:spPr>
            <a:xfrm rot="16200000">
              <a:off x="7674001" y="2471087"/>
              <a:ext cx="2209799" cy="1990673"/>
            </a:xfrm>
            <a:prstGeom prst="rect">
              <a:avLst/>
            </a:prstGeom>
            <a:noFill/>
          </p:spPr>
          <p:txBody>
            <a:bodyPr wrap="none" rtlCol="0">
              <a:prstTxWarp prst="textArchDown">
                <a:avLst/>
              </a:prstTxWarp>
              <a:spAutoFit/>
            </a:bodyPr>
            <a:lstStyle/>
            <a:p>
              <a:pPr algn="ctr" defTabSz="1218987">
                <a:lnSpc>
                  <a:spcPct val="90000"/>
                </a:lnSpc>
              </a:pPr>
              <a:r>
                <a:rPr lang="it-IT" dirty="0">
                  <a:solidFill>
                    <a:prstClr val="white"/>
                  </a:solidFill>
                  <a:latin typeface="+mj-lt"/>
                  <a:cs typeface="Arial" pitchFamily="34" charset="0"/>
                </a:rPr>
                <a:t>Analisi e Progettazione</a:t>
              </a:r>
            </a:p>
          </p:txBody>
        </p:sp>
        <p:sp>
          <p:nvSpPr>
            <p:cNvPr id="15" name="TextBox 72"/>
            <p:cNvSpPr txBox="1"/>
            <p:nvPr/>
          </p:nvSpPr>
          <p:spPr>
            <a:xfrm rot="5079791">
              <a:off x="7247657" y="2459041"/>
              <a:ext cx="2119017" cy="1990673"/>
            </a:xfrm>
            <a:prstGeom prst="rect">
              <a:avLst/>
            </a:prstGeom>
            <a:noFill/>
          </p:spPr>
          <p:txBody>
            <a:bodyPr wrap="none" rtlCol="0">
              <a:prstTxWarp prst="textArchDown">
                <a:avLst/>
              </a:prstTxWarp>
              <a:spAutoFit/>
            </a:bodyPr>
            <a:lstStyle/>
            <a:p>
              <a:pPr algn="ctr" defTabSz="1218987">
                <a:lnSpc>
                  <a:spcPct val="90000"/>
                </a:lnSpc>
              </a:pPr>
              <a:r>
                <a:rPr lang="it-IT" dirty="0">
                  <a:solidFill>
                    <a:prstClr val="black">
                      <a:lumMod val="85000"/>
                      <a:lumOff val="15000"/>
                    </a:prstClr>
                  </a:solidFill>
                  <a:latin typeface="+mj-lt"/>
                  <a:cs typeface="Arial" pitchFamily="34" charset="0"/>
                </a:rPr>
                <a:t>Messa in esercizio e Verifica</a:t>
              </a:r>
            </a:p>
          </p:txBody>
        </p:sp>
        <p:grpSp>
          <p:nvGrpSpPr>
            <p:cNvPr id="16" name="Group 41"/>
            <p:cNvGrpSpPr/>
            <p:nvPr/>
          </p:nvGrpSpPr>
          <p:grpSpPr>
            <a:xfrm>
              <a:off x="6042374" y="959234"/>
              <a:ext cx="5018976" cy="5018976"/>
              <a:chOff x="-4127301" y="1283467"/>
              <a:chExt cx="5018976" cy="5018976"/>
            </a:xfrm>
          </p:grpSpPr>
          <p:grpSp>
            <p:nvGrpSpPr>
              <p:cNvPr id="27" name="Group 52"/>
              <p:cNvGrpSpPr/>
              <p:nvPr/>
            </p:nvGrpSpPr>
            <p:grpSpPr>
              <a:xfrm>
                <a:off x="-4127301" y="1283467"/>
                <a:ext cx="5018976" cy="5018976"/>
                <a:chOff x="-6580188" y="39688"/>
                <a:chExt cx="6372225" cy="6372225"/>
              </a:xfrm>
              <a:gradFill>
                <a:gsLst>
                  <a:gs pos="0">
                    <a:srgbClr val="1F497D">
                      <a:shade val="30000"/>
                      <a:satMod val="115000"/>
                    </a:srgbClr>
                  </a:gs>
                  <a:gs pos="50000">
                    <a:srgbClr val="1F497D">
                      <a:shade val="67500"/>
                      <a:satMod val="115000"/>
                    </a:srgbClr>
                  </a:gs>
                  <a:gs pos="100000">
                    <a:srgbClr val="1F497D">
                      <a:shade val="100000"/>
                      <a:satMod val="115000"/>
                    </a:srgbClr>
                  </a:gs>
                </a:gsLst>
                <a:lin ang="16200000" scaled="1"/>
              </a:gradFill>
            </p:grpSpPr>
            <p:sp>
              <p:nvSpPr>
                <p:cNvPr id="29" name="Freeform 62"/>
                <p:cNvSpPr>
                  <a:spLocks/>
                </p:cNvSpPr>
                <p:nvPr/>
              </p:nvSpPr>
              <p:spPr bwMode="auto">
                <a:xfrm>
                  <a:off x="-5886451" y="4559300"/>
                  <a:ext cx="2825750" cy="1852613"/>
                </a:xfrm>
                <a:custGeom>
                  <a:avLst/>
                  <a:gdLst>
                    <a:gd name="T0" fmla="*/ 692 w 752"/>
                    <a:gd name="T1" fmla="*/ 248 h 493"/>
                    <a:gd name="T2" fmla="*/ 663 w 752"/>
                    <a:gd name="T3" fmla="*/ 249 h 493"/>
                    <a:gd name="T4" fmla="*/ 175 w 752"/>
                    <a:gd name="T5" fmla="*/ 0 h 493"/>
                    <a:gd name="T6" fmla="*/ 41 w 752"/>
                    <a:gd name="T7" fmla="*/ 14 h 493"/>
                    <a:gd name="T8" fmla="*/ 0 w 752"/>
                    <a:gd name="T9" fmla="*/ 175 h 493"/>
                    <a:gd name="T10" fmla="*/ 663 w 752"/>
                    <a:gd name="T11" fmla="*/ 493 h 493"/>
                    <a:gd name="T12" fmla="*/ 752 w 752"/>
                    <a:gd name="T13" fmla="*/ 489 h 493"/>
                    <a:gd name="T14" fmla="*/ 635 w 752"/>
                    <a:gd name="T15" fmla="*/ 372 h 493"/>
                    <a:gd name="T16" fmla="*/ 692 w 752"/>
                    <a:gd name="T17" fmla="*/ 248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2" h="493">
                      <a:moveTo>
                        <a:pt x="692" y="248"/>
                      </a:moveTo>
                      <a:cubicBezTo>
                        <a:pt x="682" y="248"/>
                        <a:pt x="673" y="249"/>
                        <a:pt x="663" y="249"/>
                      </a:cubicBezTo>
                      <a:cubicBezTo>
                        <a:pt x="462" y="249"/>
                        <a:pt x="284" y="151"/>
                        <a:pt x="175" y="0"/>
                      </a:cubicBezTo>
                      <a:cubicBezTo>
                        <a:pt x="41" y="14"/>
                        <a:pt x="41" y="14"/>
                        <a:pt x="41" y="14"/>
                      </a:cubicBezTo>
                      <a:cubicBezTo>
                        <a:pt x="0" y="175"/>
                        <a:pt x="0" y="175"/>
                        <a:pt x="0" y="175"/>
                      </a:cubicBezTo>
                      <a:cubicBezTo>
                        <a:pt x="156" y="369"/>
                        <a:pt x="395" y="493"/>
                        <a:pt x="663" y="493"/>
                      </a:cubicBezTo>
                      <a:cubicBezTo>
                        <a:pt x="693" y="493"/>
                        <a:pt x="723" y="492"/>
                        <a:pt x="752" y="489"/>
                      </a:cubicBezTo>
                      <a:cubicBezTo>
                        <a:pt x="635" y="372"/>
                        <a:pt x="635" y="372"/>
                        <a:pt x="635" y="372"/>
                      </a:cubicBezTo>
                      <a:lnTo>
                        <a:pt x="692" y="2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cs typeface="Arial" panose="020B0604020202020204" pitchFamily="34" charset="0"/>
                  </a:endParaRPr>
                </a:p>
              </p:txBody>
            </p:sp>
            <p:sp>
              <p:nvSpPr>
                <p:cNvPr id="30" name="Freeform 63"/>
                <p:cNvSpPr>
                  <a:spLocks/>
                </p:cNvSpPr>
                <p:nvPr/>
              </p:nvSpPr>
              <p:spPr bwMode="auto">
                <a:xfrm>
                  <a:off x="-3962401" y="39688"/>
                  <a:ext cx="3116263" cy="1922463"/>
                </a:xfrm>
                <a:custGeom>
                  <a:avLst/>
                  <a:gdLst>
                    <a:gd name="T0" fmla="*/ 77 w 829"/>
                    <a:gd name="T1" fmla="*/ 249 h 512"/>
                    <a:gd name="T2" fmla="*/ 151 w 829"/>
                    <a:gd name="T3" fmla="*/ 245 h 512"/>
                    <a:gd name="T4" fmla="*/ 652 w 829"/>
                    <a:gd name="T5" fmla="*/ 512 h 512"/>
                    <a:gd name="T6" fmla="*/ 782 w 829"/>
                    <a:gd name="T7" fmla="*/ 503 h 512"/>
                    <a:gd name="T8" fmla="*/ 829 w 829"/>
                    <a:gd name="T9" fmla="*/ 340 h 512"/>
                    <a:gd name="T10" fmla="*/ 151 w 829"/>
                    <a:gd name="T11" fmla="*/ 0 h 512"/>
                    <a:gd name="T12" fmla="*/ 0 w 829"/>
                    <a:gd name="T13" fmla="*/ 14 h 512"/>
                    <a:gd name="T14" fmla="*/ 125 w 829"/>
                    <a:gd name="T15" fmla="*/ 123 h 512"/>
                    <a:gd name="T16" fmla="*/ 77 w 829"/>
                    <a:gd name="T17" fmla="*/ 2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9" h="512">
                      <a:moveTo>
                        <a:pt x="77" y="249"/>
                      </a:moveTo>
                      <a:cubicBezTo>
                        <a:pt x="101" y="247"/>
                        <a:pt x="126" y="245"/>
                        <a:pt x="151" y="245"/>
                      </a:cubicBezTo>
                      <a:cubicBezTo>
                        <a:pt x="359" y="245"/>
                        <a:pt x="543" y="351"/>
                        <a:pt x="652" y="512"/>
                      </a:cubicBezTo>
                      <a:cubicBezTo>
                        <a:pt x="782" y="503"/>
                        <a:pt x="782" y="503"/>
                        <a:pt x="782" y="503"/>
                      </a:cubicBezTo>
                      <a:cubicBezTo>
                        <a:pt x="829" y="340"/>
                        <a:pt x="829" y="340"/>
                        <a:pt x="829" y="340"/>
                      </a:cubicBezTo>
                      <a:cubicBezTo>
                        <a:pt x="675" y="134"/>
                        <a:pt x="428" y="0"/>
                        <a:pt x="151" y="0"/>
                      </a:cubicBezTo>
                      <a:cubicBezTo>
                        <a:pt x="99" y="0"/>
                        <a:pt x="49" y="5"/>
                        <a:pt x="0" y="14"/>
                      </a:cubicBezTo>
                      <a:cubicBezTo>
                        <a:pt x="125" y="123"/>
                        <a:pt x="125" y="123"/>
                        <a:pt x="125" y="123"/>
                      </a:cubicBezTo>
                      <a:lnTo>
                        <a:pt x="77" y="2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cs typeface="Arial" panose="020B0604020202020204" pitchFamily="34" charset="0"/>
                  </a:endParaRPr>
                </a:p>
              </p:txBody>
            </p:sp>
            <p:sp>
              <p:nvSpPr>
                <p:cNvPr id="31" name="Freeform 64"/>
                <p:cNvSpPr>
                  <a:spLocks/>
                </p:cNvSpPr>
                <p:nvPr/>
              </p:nvSpPr>
              <p:spPr bwMode="auto">
                <a:xfrm>
                  <a:off x="-6445251" y="109538"/>
                  <a:ext cx="2867025" cy="2338388"/>
                </a:xfrm>
                <a:custGeom>
                  <a:avLst/>
                  <a:gdLst>
                    <a:gd name="T0" fmla="*/ 245 w 763"/>
                    <a:gd name="T1" fmla="*/ 622 h 622"/>
                    <a:gd name="T2" fmla="*/ 716 w 763"/>
                    <a:gd name="T3" fmla="*/ 234 h 622"/>
                    <a:gd name="T4" fmla="*/ 763 w 763"/>
                    <a:gd name="T5" fmla="*/ 110 h 622"/>
                    <a:gd name="T6" fmla="*/ 636 w 763"/>
                    <a:gd name="T7" fmla="*/ 0 h 622"/>
                    <a:gd name="T8" fmla="*/ 0 w 763"/>
                    <a:gd name="T9" fmla="*/ 582 h 622"/>
                    <a:gd name="T10" fmla="*/ 153 w 763"/>
                    <a:gd name="T11" fmla="*/ 521 h 622"/>
                    <a:gd name="T12" fmla="*/ 245 w 763"/>
                    <a:gd name="T13" fmla="*/ 622 h 622"/>
                  </a:gdLst>
                  <a:ahLst/>
                  <a:cxnLst>
                    <a:cxn ang="0">
                      <a:pos x="T0" y="T1"/>
                    </a:cxn>
                    <a:cxn ang="0">
                      <a:pos x="T2" y="T3"/>
                    </a:cxn>
                    <a:cxn ang="0">
                      <a:pos x="T4" y="T5"/>
                    </a:cxn>
                    <a:cxn ang="0">
                      <a:pos x="T6" y="T7"/>
                    </a:cxn>
                    <a:cxn ang="0">
                      <a:pos x="T8" y="T9"/>
                    </a:cxn>
                    <a:cxn ang="0">
                      <a:pos x="T10" y="T11"/>
                    </a:cxn>
                    <a:cxn ang="0">
                      <a:pos x="T12" y="T13"/>
                    </a:cxn>
                  </a:cxnLst>
                  <a:rect l="0" t="0" r="r" b="b"/>
                  <a:pathLst>
                    <a:path w="763" h="622">
                      <a:moveTo>
                        <a:pt x="245" y="622"/>
                      </a:moveTo>
                      <a:cubicBezTo>
                        <a:pt x="319" y="420"/>
                        <a:pt x="498" y="269"/>
                        <a:pt x="716" y="234"/>
                      </a:cubicBezTo>
                      <a:cubicBezTo>
                        <a:pt x="763" y="110"/>
                        <a:pt x="763" y="110"/>
                        <a:pt x="763" y="110"/>
                      </a:cubicBezTo>
                      <a:cubicBezTo>
                        <a:pt x="636" y="0"/>
                        <a:pt x="636" y="0"/>
                        <a:pt x="636" y="0"/>
                      </a:cubicBezTo>
                      <a:cubicBezTo>
                        <a:pt x="333" y="63"/>
                        <a:pt x="90" y="289"/>
                        <a:pt x="0" y="582"/>
                      </a:cubicBezTo>
                      <a:cubicBezTo>
                        <a:pt x="153" y="521"/>
                        <a:pt x="153" y="521"/>
                        <a:pt x="153" y="521"/>
                      </a:cubicBezTo>
                      <a:lnTo>
                        <a:pt x="245" y="6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cs typeface="Arial" panose="020B0604020202020204" pitchFamily="34" charset="0"/>
                  </a:endParaRPr>
                </a:p>
              </p:txBody>
            </p:sp>
            <p:sp>
              <p:nvSpPr>
                <p:cNvPr id="32" name="Freeform 65"/>
                <p:cNvSpPr>
                  <a:spLocks/>
                </p:cNvSpPr>
                <p:nvPr/>
              </p:nvSpPr>
              <p:spPr bwMode="auto">
                <a:xfrm>
                  <a:off x="-3409951" y="4311650"/>
                  <a:ext cx="2901950" cy="2073275"/>
                </a:xfrm>
                <a:custGeom>
                  <a:avLst/>
                  <a:gdLst>
                    <a:gd name="T0" fmla="*/ 772 w 772"/>
                    <a:gd name="T1" fmla="*/ 71 h 552"/>
                    <a:gd name="T2" fmla="*/ 609 w 772"/>
                    <a:gd name="T3" fmla="*/ 111 h 552"/>
                    <a:gd name="T4" fmla="*/ 534 w 772"/>
                    <a:gd name="T5" fmla="*/ 0 h 552"/>
                    <a:gd name="T6" fmla="*/ 56 w 772"/>
                    <a:gd name="T7" fmla="*/ 312 h 552"/>
                    <a:gd name="T8" fmla="*/ 0 w 772"/>
                    <a:gd name="T9" fmla="*/ 434 h 552"/>
                    <a:gd name="T10" fmla="*/ 118 w 772"/>
                    <a:gd name="T11" fmla="*/ 552 h 552"/>
                    <a:gd name="T12" fmla="*/ 772 w 772"/>
                    <a:gd name="T13" fmla="*/ 71 h 552"/>
                  </a:gdLst>
                  <a:ahLst/>
                  <a:cxnLst>
                    <a:cxn ang="0">
                      <a:pos x="T0" y="T1"/>
                    </a:cxn>
                    <a:cxn ang="0">
                      <a:pos x="T2" y="T3"/>
                    </a:cxn>
                    <a:cxn ang="0">
                      <a:pos x="T4" y="T5"/>
                    </a:cxn>
                    <a:cxn ang="0">
                      <a:pos x="T6" y="T7"/>
                    </a:cxn>
                    <a:cxn ang="0">
                      <a:pos x="T8" y="T9"/>
                    </a:cxn>
                    <a:cxn ang="0">
                      <a:pos x="T10" y="T11"/>
                    </a:cxn>
                    <a:cxn ang="0">
                      <a:pos x="T12" y="T13"/>
                    </a:cxn>
                  </a:cxnLst>
                  <a:rect l="0" t="0" r="r" b="b"/>
                  <a:pathLst>
                    <a:path w="772" h="552">
                      <a:moveTo>
                        <a:pt x="772" y="71"/>
                      </a:moveTo>
                      <a:cubicBezTo>
                        <a:pt x="609" y="111"/>
                        <a:pt x="609" y="111"/>
                        <a:pt x="609" y="111"/>
                      </a:cubicBezTo>
                      <a:cubicBezTo>
                        <a:pt x="534" y="0"/>
                        <a:pt x="534" y="0"/>
                        <a:pt x="534" y="0"/>
                      </a:cubicBezTo>
                      <a:cubicBezTo>
                        <a:pt x="439" y="173"/>
                        <a:pt x="262" y="295"/>
                        <a:pt x="56" y="312"/>
                      </a:cubicBezTo>
                      <a:cubicBezTo>
                        <a:pt x="0" y="434"/>
                        <a:pt x="0" y="434"/>
                        <a:pt x="0" y="434"/>
                      </a:cubicBezTo>
                      <a:cubicBezTo>
                        <a:pt x="118" y="552"/>
                        <a:pt x="118" y="552"/>
                        <a:pt x="118" y="552"/>
                      </a:cubicBezTo>
                      <a:cubicBezTo>
                        <a:pt x="408" y="513"/>
                        <a:pt x="652" y="327"/>
                        <a:pt x="772" y="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cs typeface="Arial" panose="020B0604020202020204" pitchFamily="34" charset="0"/>
                  </a:endParaRPr>
                </a:p>
              </p:txBody>
            </p:sp>
            <p:sp>
              <p:nvSpPr>
                <p:cNvPr id="33" name="Freeform 66"/>
                <p:cNvSpPr>
                  <a:spLocks/>
                </p:cNvSpPr>
                <p:nvPr/>
              </p:nvSpPr>
              <p:spPr bwMode="auto">
                <a:xfrm>
                  <a:off x="-1466851" y="1392238"/>
                  <a:ext cx="1258888" cy="3252788"/>
                </a:xfrm>
                <a:custGeom>
                  <a:avLst/>
                  <a:gdLst>
                    <a:gd name="T0" fmla="*/ 0 w 335"/>
                    <a:gd name="T1" fmla="*/ 171 h 866"/>
                    <a:gd name="T2" fmla="*/ 90 w 335"/>
                    <a:gd name="T3" fmla="*/ 488 h 866"/>
                    <a:gd name="T4" fmla="*/ 27 w 335"/>
                    <a:gd name="T5" fmla="*/ 757 h 866"/>
                    <a:gd name="T6" fmla="*/ 101 w 335"/>
                    <a:gd name="T7" fmla="*/ 866 h 866"/>
                    <a:gd name="T8" fmla="*/ 265 w 335"/>
                    <a:gd name="T9" fmla="*/ 825 h 866"/>
                    <a:gd name="T10" fmla="*/ 335 w 335"/>
                    <a:gd name="T11" fmla="*/ 488 h 866"/>
                    <a:gd name="T12" fmla="*/ 180 w 335"/>
                    <a:gd name="T13" fmla="*/ 0 h 866"/>
                    <a:gd name="T14" fmla="*/ 133 w 335"/>
                    <a:gd name="T15" fmla="*/ 162 h 866"/>
                    <a:gd name="T16" fmla="*/ 0 w 335"/>
                    <a:gd name="T17" fmla="*/ 171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866">
                      <a:moveTo>
                        <a:pt x="0" y="171"/>
                      </a:moveTo>
                      <a:cubicBezTo>
                        <a:pt x="57" y="264"/>
                        <a:pt x="90" y="372"/>
                        <a:pt x="90" y="488"/>
                      </a:cubicBezTo>
                      <a:cubicBezTo>
                        <a:pt x="90" y="585"/>
                        <a:pt x="67" y="676"/>
                        <a:pt x="27" y="757"/>
                      </a:cubicBezTo>
                      <a:cubicBezTo>
                        <a:pt x="101" y="866"/>
                        <a:pt x="101" y="866"/>
                        <a:pt x="101" y="866"/>
                      </a:cubicBezTo>
                      <a:cubicBezTo>
                        <a:pt x="265" y="825"/>
                        <a:pt x="265" y="825"/>
                        <a:pt x="265" y="825"/>
                      </a:cubicBezTo>
                      <a:cubicBezTo>
                        <a:pt x="310" y="722"/>
                        <a:pt x="335" y="608"/>
                        <a:pt x="335" y="488"/>
                      </a:cubicBezTo>
                      <a:cubicBezTo>
                        <a:pt x="335" y="307"/>
                        <a:pt x="278" y="138"/>
                        <a:pt x="180" y="0"/>
                      </a:cubicBezTo>
                      <a:cubicBezTo>
                        <a:pt x="133" y="162"/>
                        <a:pt x="133" y="162"/>
                        <a:pt x="133" y="162"/>
                      </a:cubicBezTo>
                      <a:lnTo>
                        <a:pt x="0" y="1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cs typeface="Arial" panose="020B0604020202020204" pitchFamily="34" charset="0"/>
                  </a:endParaRPr>
                </a:p>
              </p:txBody>
            </p:sp>
            <p:sp>
              <p:nvSpPr>
                <p:cNvPr id="34" name="Freeform 67"/>
                <p:cNvSpPr>
                  <a:spLocks/>
                </p:cNvSpPr>
                <p:nvPr/>
              </p:nvSpPr>
              <p:spPr bwMode="auto">
                <a:xfrm>
                  <a:off x="-6580188" y="2154238"/>
                  <a:ext cx="1300163" cy="2987675"/>
                </a:xfrm>
                <a:custGeom>
                  <a:avLst/>
                  <a:gdLst>
                    <a:gd name="T0" fmla="*/ 346 w 346"/>
                    <a:gd name="T1" fmla="*/ 621 h 795"/>
                    <a:gd name="T2" fmla="*/ 244 w 346"/>
                    <a:gd name="T3" fmla="*/ 285 h 795"/>
                    <a:gd name="T4" fmla="*/ 273 w 346"/>
                    <a:gd name="T5" fmla="*/ 100 h 795"/>
                    <a:gd name="T6" fmla="*/ 183 w 346"/>
                    <a:gd name="T7" fmla="*/ 0 h 795"/>
                    <a:gd name="T8" fmla="*/ 29 w 346"/>
                    <a:gd name="T9" fmla="*/ 62 h 795"/>
                    <a:gd name="T10" fmla="*/ 0 w 346"/>
                    <a:gd name="T11" fmla="*/ 285 h 795"/>
                    <a:gd name="T12" fmla="*/ 170 w 346"/>
                    <a:gd name="T13" fmla="*/ 795 h 795"/>
                    <a:gd name="T14" fmla="*/ 210 w 346"/>
                    <a:gd name="T15" fmla="*/ 636 h 795"/>
                    <a:gd name="T16" fmla="*/ 346 w 346"/>
                    <a:gd name="T17" fmla="*/ 621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795">
                      <a:moveTo>
                        <a:pt x="346" y="621"/>
                      </a:moveTo>
                      <a:cubicBezTo>
                        <a:pt x="282" y="525"/>
                        <a:pt x="244" y="410"/>
                        <a:pt x="244" y="285"/>
                      </a:cubicBezTo>
                      <a:cubicBezTo>
                        <a:pt x="244" y="221"/>
                        <a:pt x="255" y="158"/>
                        <a:pt x="273" y="100"/>
                      </a:cubicBezTo>
                      <a:cubicBezTo>
                        <a:pt x="183" y="0"/>
                        <a:pt x="183" y="0"/>
                        <a:pt x="183" y="0"/>
                      </a:cubicBezTo>
                      <a:cubicBezTo>
                        <a:pt x="29" y="62"/>
                        <a:pt x="29" y="62"/>
                        <a:pt x="29" y="62"/>
                      </a:cubicBezTo>
                      <a:cubicBezTo>
                        <a:pt x="10" y="133"/>
                        <a:pt x="0" y="208"/>
                        <a:pt x="0" y="285"/>
                      </a:cubicBezTo>
                      <a:cubicBezTo>
                        <a:pt x="0" y="476"/>
                        <a:pt x="63" y="653"/>
                        <a:pt x="170" y="795"/>
                      </a:cubicBezTo>
                      <a:cubicBezTo>
                        <a:pt x="210" y="636"/>
                        <a:pt x="210" y="636"/>
                        <a:pt x="210" y="636"/>
                      </a:cubicBezTo>
                      <a:lnTo>
                        <a:pt x="346" y="6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cs typeface="Arial" panose="020B0604020202020204" pitchFamily="34" charset="0"/>
                  </a:endParaRPr>
                </a:p>
              </p:txBody>
            </p:sp>
          </p:grpSp>
          <p:sp>
            <p:nvSpPr>
              <p:cNvPr id="28" name="Oval 61"/>
              <p:cNvSpPr/>
              <p:nvPr/>
            </p:nvSpPr>
            <p:spPr>
              <a:xfrm flipH="1">
                <a:off x="-3767810" y="1313672"/>
                <a:ext cx="4299994" cy="3791728"/>
              </a:xfrm>
              <a:prstGeom prst="ellipse">
                <a:avLst/>
              </a:prstGeom>
              <a:gradFill flip="none" rotWithShape="1">
                <a:gsLst>
                  <a:gs pos="92000">
                    <a:sysClr val="window" lastClr="FFFFFF">
                      <a:shade val="30000"/>
                      <a:satMod val="115000"/>
                      <a:alpha val="0"/>
                    </a:sysClr>
                  </a:gs>
                  <a:gs pos="100000">
                    <a:sysClr val="window" lastClr="FFFFFF">
                      <a:shade val="100000"/>
                      <a:satMod val="115000"/>
                      <a:alpha val="68000"/>
                    </a:sysClr>
                  </a:gs>
                </a:gsLst>
                <a:lin ang="162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mj-lt"/>
                  <a:ea typeface="+mn-ea"/>
                  <a:cs typeface="Arial" panose="020B0604020202020204" pitchFamily="34" charset="0"/>
                </a:endParaRPr>
              </a:p>
            </p:txBody>
          </p:sp>
        </p:grpSp>
        <p:sp>
          <p:nvSpPr>
            <p:cNvPr id="17" name="TextBox 42"/>
            <p:cNvSpPr txBox="1"/>
            <p:nvPr/>
          </p:nvSpPr>
          <p:spPr>
            <a:xfrm rot="19347858">
              <a:off x="6490472" y="1629386"/>
              <a:ext cx="2853145" cy="1990673"/>
            </a:xfrm>
            <a:prstGeom prst="rect">
              <a:avLst/>
            </a:prstGeom>
            <a:noFill/>
          </p:spPr>
          <p:txBody>
            <a:bodyPr wrap="none" rtlCol="0">
              <a:prstTxWarp prst="textArchUp">
                <a:avLst>
                  <a:gd name="adj" fmla="val 8626940"/>
                </a:avLst>
              </a:prstTxWarp>
              <a:spAutoFit/>
            </a:bodyPr>
            <a:lstStyle/>
            <a:p>
              <a:pPr algn="ctr" defTabSz="1218987">
                <a:lnSpc>
                  <a:spcPct val="90000"/>
                </a:lnSpc>
              </a:pPr>
              <a:r>
                <a:rPr lang="it-IT" dirty="0">
                  <a:solidFill>
                    <a:prstClr val="white"/>
                  </a:solidFill>
                  <a:latin typeface="+mj-lt"/>
                  <a:cs typeface="Arial" pitchFamily="34" charset="0"/>
                </a:rPr>
                <a:t>Preliminary</a:t>
              </a:r>
            </a:p>
            <a:p>
              <a:pPr algn="ctr" defTabSz="1218987">
                <a:lnSpc>
                  <a:spcPct val="90000"/>
                </a:lnSpc>
              </a:pPr>
              <a:r>
                <a:rPr lang="it-IT" dirty="0">
                  <a:solidFill>
                    <a:prstClr val="white"/>
                  </a:solidFill>
                  <a:latin typeface="+mj-lt"/>
                  <a:cs typeface="Arial" pitchFamily="34" charset="0"/>
                </a:rPr>
                <a:t>Assessment</a:t>
              </a:r>
            </a:p>
          </p:txBody>
        </p:sp>
        <p:sp>
          <p:nvSpPr>
            <p:cNvPr id="18" name="TextBox 43"/>
            <p:cNvSpPr txBox="1"/>
            <p:nvPr/>
          </p:nvSpPr>
          <p:spPr>
            <a:xfrm rot="1430453">
              <a:off x="7615355" y="1533218"/>
              <a:ext cx="2853145" cy="1990673"/>
            </a:xfrm>
            <a:prstGeom prst="rect">
              <a:avLst/>
            </a:prstGeom>
            <a:noFill/>
          </p:spPr>
          <p:txBody>
            <a:bodyPr wrap="none" rtlCol="0">
              <a:prstTxWarp prst="textArchUp">
                <a:avLst>
                  <a:gd name="adj" fmla="val 8626940"/>
                </a:avLst>
              </a:prstTxWarp>
              <a:spAutoFit/>
            </a:bodyPr>
            <a:lstStyle/>
            <a:p>
              <a:pPr algn="ctr" defTabSz="1218987">
                <a:lnSpc>
                  <a:spcPct val="90000"/>
                </a:lnSpc>
              </a:pPr>
              <a:r>
                <a:rPr lang="it-IT" dirty="0">
                  <a:solidFill>
                    <a:prstClr val="white"/>
                  </a:solidFill>
                  <a:latin typeface="+mj-lt"/>
                  <a:cs typeface="Arial" pitchFamily="34" charset="0"/>
                </a:rPr>
                <a:t>Privacy Impact</a:t>
              </a:r>
            </a:p>
            <a:p>
              <a:pPr algn="ctr" defTabSz="1218987">
                <a:lnSpc>
                  <a:spcPct val="90000"/>
                </a:lnSpc>
              </a:pPr>
              <a:r>
                <a:rPr lang="it-IT" dirty="0">
                  <a:solidFill>
                    <a:prstClr val="white"/>
                  </a:solidFill>
                  <a:latin typeface="+mj-lt"/>
                  <a:cs typeface="Arial" pitchFamily="34" charset="0"/>
                </a:rPr>
                <a:t>Assessment</a:t>
              </a:r>
            </a:p>
          </p:txBody>
        </p:sp>
        <p:sp>
          <p:nvSpPr>
            <p:cNvPr id="19" name="TextBox 46"/>
            <p:cNvSpPr txBox="1"/>
            <p:nvPr/>
          </p:nvSpPr>
          <p:spPr>
            <a:xfrm rot="15903304">
              <a:off x="8299075" y="2514073"/>
              <a:ext cx="2853145" cy="1990673"/>
            </a:xfrm>
            <a:prstGeom prst="rect">
              <a:avLst/>
            </a:prstGeom>
            <a:noFill/>
          </p:spPr>
          <p:txBody>
            <a:bodyPr wrap="none" rtlCol="0">
              <a:prstTxWarp prst="textArchDown">
                <a:avLst/>
              </a:prstTxWarp>
              <a:spAutoFit/>
            </a:bodyPr>
            <a:lstStyle/>
            <a:p>
              <a:pPr algn="ctr" defTabSz="1218987">
                <a:lnSpc>
                  <a:spcPct val="90000"/>
                </a:lnSpc>
              </a:pPr>
              <a:r>
                <a:rPr lang="it-IT" dirty="0">
                  <a:solidFill>
                    <a:prstClr val="white"/>
                  </a:solidFill>
                  <a:latin typeface="+mj-lt"/>
                  <a:cs typeface="Arial" pitchFamily="34" charset="0"/>
                </a:rPr>
                <a:t>Risk Analysis</a:t>
              </a:r>
            </a:p>
          </p:txBody>
        </p:sp>
        <p:sp>
          <p:nvSpPr>
            <p:cNvPr id="20" name="TextBox 47"/>
            <p:cNvSpPr txBox="1"/>
            <p:nvPr/>
          </p:nvSpPr>
          <p:spPr>
            <a:xfrm rot="19746667">
              <a:off x="7738475" y="3453770"/>
              <a:ext cx="2937610" cy="1990673"/>
            </a:xfrm>
            <a:prstGeom prst="rect">
              <a:avLst/>
            </a:prstGeom>
            <a:noFill/>
          </p:spPr>
          <p:txBody>
            <a:bodyPr wrap="none" rtlCol="0">
              <a:prstTxWarp prst="textArchDown">
                <a:avLst/>
              </a:prstTxWarp>
              <a:spAutoFit/>
            </a:bodyPr>
            <a:lstStyle/>
            <a:p>
              <a:pPr algn="ctr" defTabSz="1218987">
                <a:lnSpc>
                  <a:spcPct val="90000"/>
                </a:lnSpc>
              </a:pPr>
              <a:r>
                <a:rPr lang="it-IT" dirty="0">
                  <a:solidFill>
                    <a:prstClr val="white"/>
                  </a:solidFill>
                  <a:latin typeface="+mj-lt"/>
                  <a:cs typeface="Arial" pitchFamily="34" charset="0"/>
                </a:rPr>
                <a:t>Risk Treatment</a:t>
              </a:r>
            </a:p>
          </p:txBody>
        </p:sp>
        <p:sp>
          <p:nvSpPr>
            <p:cNvPr id="21" name="TextBox 49"/>
            <p:cNvSpPr txBox="1"/>
            <p:nvPr/>
          </p:nvSpPr>
          <p:spPr>
            <a:xfrm rot="4960984">
              <a:off x="5932505" y="2514072"/>
              <a:ext cx="2853145" cy="1990673"/>
            </a:xfrm>
            <a:prstGeom prst="rect">
              <a:avLst/>
            </a:prstGeom>
            <a:noFill/>
          </p:spPr>
          <p:txBody>
            <a:bodyPr wrap="none" rtlCol="0">
              <a:prstTxWarp prst="textArchDown">
                <a:avLst/>
              </a:prstTxWarp>
              <a:spAutoFit/>
            </a:bodyPr>
            <a:lstStyle/>
            <a:p>
              <a:pPr algn="ctr" defTabSz="1218987">
                <a:lnSpc>
                  <a:spcPct val="90000"/>
                </a:lnSpc>
              </a:pPr>
              <a:r>
                <a:rPr lang="it-IT" dirty="0">
                  <a:solidFill>
                    <a:prstClr val="white"/>
                  </a:solidFill>
                  <a:latin typeface="+mj-lt"/>
                  <a:cs typeface="Arial" pitchFamily="34" charset="0"/>
                </a:rPr>
                <a:t>Monitoraggio</a:t>
              </a:r>
            </a:p>
          </p:txBody>
        </p:sp>
        <p:sp>
          <p:nvSpPr>
            <p:cNvPr id="22" name="TextBox 50"/>
            <p:cNvSpPr txBox="1"/>
            <p:nvPr/>
          </p:nvSpPr>
          <p:spPr>
            <a:xfrm rot="1798890">
              <a:off x="6571342" y="3490485"/>
              <a:ext cx="2853145" cy="1990673"/>
            </a:xfrm>
            <a:prstGeom prst="rect">
              <a:avLst/>
            </a:prstGeom>
            <a:noFill/>
          </p:spPr>
          <p:txBody>
            <a:bodyPr wrap="none" rtlCol="0">
              <a:prstTxWarp prst="textArchDown">
                <a:avLst/>
              </a:prstTxWarp>
              <a:spAutoFit/>
            </a:bodyPr>
            <a:lstStyle/>
            <a:p>
              <a:pPr algn="ctr" defTabSz="1218987">
                <a:lnSpc>
                  <a:spcPct val="90000"/>
                </a:lnSpc>
              </a:pPr>
              <a:r>
                <a:rPr lang="it-IT" dirty="0">
                  <a:solidFill>
                    <a:prstClr val="white"/>
                  </a:solidFill>
                  <a:cs typeface="Arial" pitchFamily="34" charset="0"/>
                </a:rPr>
                <a:t>Implementazione</a:t>
              </a:r>
            </a:p>
            <a:p>
              <a:pPr algn="ctr" defTabSz="1218987">
                <a:lnSpc>
                  <a:spcPct val="90000"/>
                </a:lnSpc>
              </a:pPr>
              <a:r>
                <a:rPr lang="it-IT" dirty="0">
                  <a:solidFill>
                    <a:prstClr val="white"/>
                  </a:solidFill>
                  <a:cs typeface="Arial" pitchFamily="34" charset="0"/>
                </a:rPr>
                <a:t>Contromisure</a:t>
              </a:r>
            </a:p>
          </p:txBody>
        </p:sp>
        <p:sp>
          <p:nvSpPr>
            <p:cNvPr id="23" name="Oval 75"/>
            <p:cNvSpPr/>
            <p:nvPr/>
          </p:nvSpPr>
          <p:spPr>
            <a:xfrm flipH="1">
              <a:off x="7857102" y="2754452"/>
              <a:ext cx="1421418" cy="1421414"/>
            </a:xfrm>
            <a:prstGeom prst="ellipse">
              <a:avLst/>
            </a:prstGeom>
            <a:noFill/>
            <a:ln w="25400" cap="flat" cmpd="sng" algn="ctr">
              <a:noFill/>
              <a:prstDash val="solid"/>
            </a:ln>
            <a:effectLst/>
          </p:spPr>
          <p:txBody>
            <a:bodyPr lIns="0" rIns="0"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j-lt"/>
                <a:ea typeface="+mn-ea"/>
                <a:cs typeface="Arial" pitchFamily="34" charset="0"/>
              </a:endParaRPr>
            </a:p>
          </p:txBody>
        </p:sp>
        <p:sp>
          <p:nvSpPr>
            <p:cNvPr id="24" name="Oval 19"/>
            <p:cNvSpPr/>
            <p:nvPr/>
          </p:nvSpPr>
          <p:spPr>
            <a:xfrm flipH="1">
              <a:off x="7857102" y="2754452"/>
              <a:ext cx="1421418" cy="1421414"/>
            </a:xfrm>
            <a:prstGeom prst="ellipse">
              <a:avLst/>
            </a:prstGeom>
            <a:gradFill flip="none" rotWithShape="1">
              <a:gsLst>
                <a:gs pos="0">
                  <a:srgbClr val="1F497D">
                    <a:lumMod val="75000"/>
                    <a:shade val="30000"/>
                    <a:satMod val="115000"/>
                  </a:srgbClr>
                </a:gs>
                <a:gs pos="50000">
                  <a:srgbClr val="1F497D">
                    <a:lumMod val="75000"/>
                    <a:shade val="67500"/>
                    <a:satMod val="115000"/>
                  </a:srgbClr>
                </a:gs>
                <a:gs pos="100000">
                  <a:srgbClr val="1F497D">
                    <a:lumMod val="75000"/>
                    <a:shade val="100000"/>
                    <a:satMod val="115000"/>
                  </a:srgbClr>
                </a:gs>
              </a:gsLst>
              <a:lin ang="16200000" scaled="1"/>
              <a:tileRect/>
            </a:gradFill>
            <a:ln w="25400" cap="flat" cmpd="sng" algn="ctr">
              <a:noFill/>
              <a:prstDash val="solid"/>
            </a:ln>
            <a:effectLst>
              <a:innerShdw blurRad="1003300">
                <a:prstClr val="black">
                  <a:alpha val="46000"/>
                </a:prstClr>
              </a:innerShdw>
            </a:effectLst>
          </p:spPr>
          <p:txBody>
            <a:bodyPr lIns="0" rIns="0"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mj-lt"/>
                  <a:cs typeface="Arial" pitchFamily="34" charset="0"/>
                </a:rPr>
                <a:t>Dati</a:t>
              </a:r>
            </a:p>
            <a:p>
              <a:pPr marL="0" marR="0" lvl="0" indent="0" algn="ctr" defTabSz="1218987" eaLnBrk="1" fontAlgn="auto" latinLnBrk="0" hangingPunct="1">
                <a:lnSpc>
                  <a:spcPct val="100000"/>
                </a:lnSpc>
                <a:spcBef>
                  <a:spcPts val="0"/>
                </a:spcBef>
                <a:spcAft>
                  <a:spcPts val="0"/>
                </a:spcAft>
                <a:buClrTx/>
                <a:buSzTx/>
                <a:buFontTx/>
                <a:buNone/>
                <a:tabLst/>
                <a:defRPr/>
              </a:pPr>
              <a:r>
                <a:rPr lang="it-IT" kern="0" dirty="0">
                  <a:solidFill>
                    <a:prstClr val="white"/>
                  </a:solidFill>
                  <a:latin typeface="+mj-lt"/>
                  <a:cs typeface="Arial" pitchFamily="34" charset="0"/>
                </a:rPr>
                <a:t>Personali</a:t>
              </a:r>
              <a:endParaRPr kumimoji="0" lang="it-IT" sz="1800" b="0" i="0" u="none" strike="noStrike" kern="0" cap="none" spc="0" normalizeH="0" baseline="0" noProof="0" dirty="0">
                <a:ln>
                  <a:noFill/>
                </a:ln>
                <a:solidFill>
                  <a:prstClr val="white"/>
                </a:solidFill>
                <a:effectLst/>
                <a:uLnTx/>
                <a:uFillTx/>
                <a:latin typeface="+mj-lt"/>
                <a:cs typeface="Arial" pitchFamily="34" charset="0"/>
              </a:endParaRPr>
            </a:p>
          </p:txBody>
        </p:sp>
        <p:sp>
          <p:nvSpPr>
            <p:cNvPr id="25" name="Oval 77"/>
            <p:cNvSpPr/>
            <p:nvPr/>
          </p:nvSpPr>
          <p:spPr>
            <a:xfrm flipH="1">
              <a:off x="8080513" y="2770683"/>
              <a:ext cx="972003" cy="835815"/>
            </a:xfrm>
            <a:prstGeom prst="ellipse">
              <a:avLst/>
            </a:prstGeom>
            <a:gradFill flip="none" rotWithShape="1">
              <a:gsLst>
                <a:gs pos="40000">
                  <a:sysClr val="window" lastClr="FFFFFF">
                    <a:shade val="30000"/>
                    <a:satMod val="115000"/>
                    <a:alpha val="0"/>
                  </a:sysClr>
                </a:gs>
                <a:gs pos="100000">
                  <a:sysClr val="window" lastClr="FFFFFF">
                    <a:shade val="100000"/>
                    <a:satMod val="115000"/>
                    <a:alpha val="92000"/>
                  </a:sysClr>
                </a:gs>
              </a:gsLst>
              <a:lin ang="162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dirty="0">
                <a:ln>
                  <a:noFill/>
                </a:ln>
                <a:solidFill>
                  <a:prstClr val="white"/>
                </a:solidFill>
                <a:effectLst/>
                <a:uLnTx/>
                <a:uFillTx/>
                <a:latin typeface="+mj-lt"/>
                <a:ea typeface="+mn-ea"/>
                <a:cs typeface="Arial" panose="020B0604020202020204" pitchFamily="34" charset="0"/>
              </a:endParaRPr>
            </a:p>
          </p:txBody>
        </p:sp>
        <p:sp>
          <p:nvSpPr>
            <p:cNvPr id="26" name="Isosceles Triangle 11"/>
            <p:cNvSpPr/>
            <p:nvPr/>
          </p:nvSpPr>
          <p:spPr>
            <a:xfrm rot="5400000">
              <a:off x="3317353" y="427790"/>
              <a:ext cx="3706892" cy="2929890"/>
            </a:xfrm>
            <a:custGeom>
              <a:avLst/>
              <a:gdLst>
                <a:gd name="connsiteX0" fmla="*/ 1094232 w 2188464"/>
                <a:gd name="connsiteY0" fmla="*/ 0 h 1729740"/>
                <a:gd name="connsiteX1" fmla="*/ 1563624 w 2188464"/>
                <a:gd name="connsiteY1" fmla="*/ 346710 h 1729740"/>
                <a:gd name="connsiteX2" fmla="*/ 1360696 w 2188464"/>
                <a:gd name="connsiteY2" fmla="*/ 346710 h 1729740"/>
                <a:gd name="connsiteX3" fmla="*/ 2188464 w 2188464"/>
                <a:gd name="connsiteY3" fmla="*/ 1148334 h 1729740"/>
                <a:gd name="connsiteX4" fmla="*/ 2017776 w 2188464"/>
                <a:gd name="connsiteY4" fmla="*/ 1245870 h 1729740"/>
                <a:gd name="connsiteX5" fmla="*/ 2042160 w 2188464"/>
                <a:gd name="connsiteY5" fmla="*/ 1431798 h 1729740"/>
                <a:gd name="connsiteX6" fmla="*/ 1262634 w 2188464"/>
                <a:gd name="connsiteY6" fmla="*/ 853424 h 1729740"/>
                <a:gd name="connsiteX7" fmla="*/ 1262634 w 2188464"/>
                <a:gd name="connsiteY7" fmla="*/ 1718310 h 1729740"/>
                <a:gd name="connsiteX8" fmla="*/ 1094994 w 2188464"/>
                <a:gd name="connsiteY8" fmla="*/ 1615440 h 1729740"/>
                <a:gd name="connsiteX9" fmla="*/ 927354 w 2188464"/>
                <a:gd name="connsiteY9" fmla="*/ 1729740 h 1729740"/>
                <a:gd name="connsiteX10" fmla="*/ 927354 w 2188464"/>
                <a:gd name="connsiteY10" fmla="*/ 851169 h 1729740"/>
                <a:gd name="connsiteX11" fmla="*/ 926592 w 2188464"/>
                <a:gd name="connsiteY11" fmla="*/ 852678 h 1729740"/>
                <a:gd name="connsiteX12" fmla="*/ 146304 w 2188464"/>
                <a:gd name="connsiteY12" fmla="*/ 1431798 h 1729740"/>
                <a:gd name="connsiteX13" fmla="*/ 170688 w 2188464"/>
                <a:gd name="connsiteY13" fmla="*/ 1245870 h 1729740"/>
                <a:gd name="connsiteX14" fmla="*/ 0 w 2188464"/>
                <a:gd name="connsiteY14" fmla="*/ 1148334 h 1729740"/>
                <a:gd name="connsiteX15" fmla="*/ 827768 w 2188464"/>
                <a:gd name="connsiteY15" fmla="*/ 346710 h 1729740"/>
                <a:gd name="connsiteX16" fmla="*/ 624840 w 2188464"/>
                <a:gd name="connsiteY16" fmla="*/ 346710 h 1729740"/>
                <a:gd name="connsiteX17" fmla="*/ 1094232 w 2188464"/>
                <a:gd name="connsiteY17" fmla="*/ 0 h 1729740"/>
                <a:gd name="connsiteX0" fmla="*/ 1094232 w 2188464"/>
                <a:gd name="connsiteY0" fmla="*/ 0 h 1729740"/>
                <a:gd name="connsiteX1" fmla="*/ 1563624 w 2188464"/>
                <a:gd name="connsiteY1" fmla="*/ 346710 h 1729740"/>
                <a:gd name="connsiteX2" fmla="*/ 1360696 w 2188464"/>
                <a:gd name="connsiteY2" fmla="*/ 346710 h 1729740"/>
                <a:gd name="connsiteX3" fmla="*/ 2188464 w 2188464"/>
                <a:gd name="connsiteY3" fmla="*/ 1148334 h 1729740"/>
                <a:gd name="connsiteX4" fmla="*/ 2017776 w 2188464"/>
                <a:gd name="connsiteY4" fmla="*/ 1245870 h 1729740"/>
                <a:gd name="connsiteX5" fmla="*/ 2042160 w 2188464"/>
                <a:gd name="connsiteY5" fmla="*/ 1431798 h 1729740"/>
                <a:gd name="connsiteX6" fmla="*/ 1262634 w 2188464"/>
                <a:gd name="connsiteY6" fmla="*/ 853424 h 1729740"/>
                <a:gd name="connsiteX7" fmla="*/ 1262634 w 2188464"/>
                <a:gd name="connsiteY7" fmla="*/ 1718310 h 1729740"/>
                <a:gd name="connsiteX8" fmla="*/ 1094994 w 2188464"/>
                <a:gd name="connsiteY8" fmla="*/ 1615440 h 1729740"/>
                <a:gd name="connsiteX9" fmla="*/ 927354 w 2188464"/>
                <a:gd name="connsiteY9" fmla="*/ 1729740 h 1729740"/>
                <a:gd name="connsiteX10" fmla="*/ 927354 w 2188464"/>
                <a:gd name="connsiteY10" fmla="*/ 851169 h 1729740"/>
                <a:gd name="connsiteX11" fmla="*/ 926592 w 2188464"/>
                <a:gd name="connsiteY11" fmla="*/ 852678 h 1729740"/>
                <a:gd name="connsiteX12" fmla="*/ 146304 w 2188464"/>
                <a:gd name="connsiteY12" fmla="*/ 1431798 h 1729740"/>
                <a:gd name="connsiteX13" fmla="*/ 170688 w 2188464"/>
                <a:gd name="connsiteY13" fmla="*/ 1245870 h 1729740"/>
                <a:gd name="connsiteX14" fmla="*/ 0 w 2188464"/>
                <a:gd name="connsiteY14" fmla="*/ 1148334 h 1729740"/>
                <a:gd name="connsiteX15" fmla="*/ 827768 w 2188464"/>
                <a:gd name="connsiteY15" fmla="*/ 346710 h 1729740"/>
                <a:gd name="connsiteX16" fmla="*/ 624840 w 2188464"/>
                <a:gd name="connsiteY16" fmla="*/ 346710 h 1729740"/>
                <a:gd name="connsiteX17" fmla="*/ 1094232 w 2188464"/>
                <a:gd name="connsiteY17" fmla="*/ 0 h 1729740"/>
                <a:gd name="connsiteX0" fmla="*/ 1094232 w 2188464"/>
                <a:gd name="connsiteY0" fmla="*/ 0 h 1729740"/>
                <a:gd name="connsiteX1" fmla="*/ 1563624 w 2188464"/>
                <a:gd name="connsiteY1" fmla="*/ 346710 h 1729740"/>
                <a:gd name="connsiteX2" fmla="*/ 1360696 w 2188464"/>
                <a:gd name="connsiteY2" fmla="*/ 346710 h 1729740"/>
                <a:gd name="connsiteX3" fmla="*/ 2188464 w 2188464"/>
                <a:gd name="connsiteY3" fmla="*/ 1148334 h 1729740"/>
                <a:gd name="connsiteX4" fmla="*/ 2017776 w 2188464"/>
                <a:gd name="connsiteY4" fmla="*/ 1245870 h 1729740"/>
                <a:gd name="connsiteX5" fmla="*/ 2042160 w 2188464"/>
                <a:gd name="connsiteY5" fmla="*/ 1431798 h 1729740"/>
                <a:gd name="connsiteX6" fmla="*/ 1262634 w 2188464"/>
                <a:gd name="connsiteY6" fmla="*/ 853424 h 1729740"/>
                <a:gd name="connsiteX7" fmla="*/ 1262634 w 2188464"/>
                <a:gd name="connsiteY7" fmla="*/ 1718310 h 1729740"/>
                <a:gd name="connsiteX8" fmla="*/ 1094994 w 2188464"/>
                <a:gd name="connsiteY8" fmla="*/ 1615440 h 1729740"/>
                <a:gd name="connsiteX9" fmla="*/ 927354 w 2188464"/>
                <a:gd name="connsiteY9" fmla="*/ 1729740 h 1729740"/>
                <a:gd name="connsiteX10" fmla="*/ 927354 w 2188464"/>
                <a:gd name="connsiteY10" fmla="*/ 851169 h 1729740"/>
                <a:gd name="connsiteX11" fmla="*/ 926592 w 2188464"/>
                <a:gd name="connsiteY11" fmla="*/ 852678 h 1729740"/>
                <a:gd name="connsiteX12" fmla="*/ 146304 w 2188464"/>
                <a:gd name="connsiteY12" fmla="*/ 1431798 h 1729740"/>
                <a:gd name="connsiteX13" fmla="*/ 170688 w 2188464"/>
                <a:gd name="connsiteY13" fmla="*/ 1245870 h 1729740"/>
                <a:gd name="connsiteX14" fmla="*/ 0 w 2188464"/>
                <a:gd name="connsiteY14" fmla="*/ 1148334 h 1729740"/>
                <a:gd name="connsiteX15" fmla="*/ 827768 w 2188464"/>
                <a:gd name="connsiteY15" fmla="*/ 346710 h 1729740"/>
                <a:gd name="connsiteX16" fmla="*/ 624840 w 2188464"/>
                <a:gd name="connsiteY16" fmla="*/ 346710 h 1729740"/>
                <a:gd name="connsiteX17" fmla="*/ 1094232 w 2188464"/>
                <a:gd name="connsiteY17" fmla="*/ 0 h 1729740"/>
                <a:gd name="connsiteX0" fmla="*/ 1094232 w 2188464"/>
                <a:gd name="connsiteY0" fmla="*/ 0 h 1729740"/>
                <a:gd name="connsiteX1" fmla="*/ 1580494 w 2188464"/>
                <a:gd name="connsiteY1" fmla="*/ 296100 h 1729740"/>
                <a:gd name="connsiteX2" fmla="*/ 1360696 w 2188464"/>
                <a:gd name="connsiteY2" fmla="*/ 346710 h 1729740"/>
                <a:gd name="connsiteX3" fmla="*/ 2188464 w 2188464"/>
                <a:gd name="connsiteY3" fmla="*/ 1148334 h 1729740"/>
                <a:gd name="connsiteX4" fmla="*/ 2017776 w 2188464"/>
                <a:gd name="connsiteY4" fmla="*/ 1245870 h 1729740"/>
                <a:gd name="connsiteX5" fmla="*/ 2042160 w 2188464"/>
                <a:gd name="connsiteY5" fmla="*/ 1431798 h 1729740"/>
                <a:gd name="connsiteX6" fmla="*/ 1262634 w 2188464"/>
                <a:gd name="connsiteY6" fmla="*/ 853424 h 1729740"/>
                <a:gd name="connsiteX7" fmla="*/ 1262634 w 2188464"/>
                <a:gd name="connsiteY7" fmla="*/ 1718310 h 1729740"/>
                <a:gd name="connsiteX8" fmla="*/ 1094994 w 2188464"/>
                <a:gd name="connsiteY8" fmla="*/ 1615440 h 1729740"/>
                <a:gd name="connsiteX9" fmla="*/ 927354 w 2188464"/>
                <a:gd name="connsiteY9" fmla="*/ 1729740 h 1729740"/>
                <a:gd name="connsiteX10" fmla="*/ 927354 w 2188464"/>
                <a:gd name="connsiteY10" fmla="*/ 851169 h 1729740"/>
                <a:gd name="connsiteX11" fmla="*/ 926592 w 2188464"/>
                <a:gd name="connsiteY11" fmla="*/ 852678 h 1729740"/>
                <a:gd name="connsiteX12" fmla="*/ 146304 w 2188464"/>
                <a:gd name="connsiteY12" fmla="*/ 1431798 h 1729740"/>
                <a:gd name="connsiteX13" fmla="*/ 170688 w 2188464"/>
                <a:gd name="connsiteY13" fmla="*/ 1245870 h 1729740"/>
                <a:gd name="connsiteX14" fmla="*/ 0 w 2188464"/>
                <a:gd name="connsiteY14" fmla="*/ 1148334 h 1729740"/>
                <a:gd name="connsiteX15" fmla="*/ 827768 w 2188464"/>
                <a:gd name="connsiteY15" fmla="*/ 346710 h 1729740"/>
                <a:gd name="connsiteX16" fmla="*/ 624840 w 2188464"/>
                <a:gd name="connsiteY16" fmla="*/ 346710 h 1729740"/>
                <a:gd name="connsiteX17" fmla="*/ 1094232 w 2188464"/>
                <a:gd name="connsiteY17" fmla="*/ 0 h 1729740"/>
                <a:gd name="connsiteX0" fmla="*/ 1094232 w 2188464"/>
                <a:gd name="connsiteY0" fmla="*/ 0 h 1729740"/>
                <a:gd name="connsiteX1" fmla="*/ 1580494 w 2188464"/>
                <a:gd name="connsiteY1" fmla="*/ 279230 h 1729740"/>
                <a:gd name="connsiteX2" fmla="*/ 1360696 w 2188464"/>
                <a:gd name="connsiteY2" fmla="*/ 346710 h 1729740"/>
                <a:gd name="connsiteX3" fmla="*/ 2188464 w 2188464"/>
                <a:gd name="connsiteY3" fmla="*/ 1148334 h 1729740"/>
                <a:gd name="connsiteX4" fmla="*/ 2017776 w 2188464"/>
                <a:gd name="connsiteY4" fmla="*/ 1245870 h 1729740"/>
                <a:gd name="connsiteX5" fmla="*/ 2042160 w 2188464"/>
                <a:gd name="connsiteY5" fmla="*/ 1431798 h 1729740"/>
                <a:gd name="connsiteX6" fmla="*/ 1262634 w 2188464"/>
                <a:gd name="connsiteY6" fmla="*/ 853424 h 1729740"/>
                <a:gd name="connsiteX7" fmla="*/ 1262634 w 2188464"/>
                <a:gd name="connsiteY7" fmla="*/ 1718310 h 1729740"/>
                <a:gd name="connsiteX8" fmla="*/ 1094994 w 2188464"/>
                <a:gd name="connsiteY8" fmla="*/ 1615440 h 1729740"/>
                <a:gd name="connsiteX9" fmla="*/ 927354 w 2188464"/>
                <a:gd name="connsiteY9" fmla="*/ 1729740 h 1729740"/>
                <a:gd name="connsiteX10" fmla="*/ 927354 w 2188464"/>
                <a:gd name="connsiteY10" fmla="*/ 851169 h 1729740"/>
                <a:gd name="connsiteX11" fmla="*/ 926592 w 2188464"/>
                <a:gd name="connsiteY11" fmla="*/ 852678 h 1729740"/>
                <a:gd name="connsiteX12" fmla="*/ 146304 w 2188464"/>
                <a:gd name="connsiteY12" fmla="*/ 1431798 h 1729740"/>
                <a:gd name="connsiteX13" fmla="*/ 170688 w 2188464"/>
                <a:gd name="connsiteY13" fmla="*/ 1245870 h 1729740"/>
                <a:gd name="connsiteX14" fmla="*/ 0 w 2188464"/>
                <a:gd name="connsiteY14" fmla="*/ 1148334 h 1729740"/>
                <a:gd name="connsiteX15" fmla="*/ 827768 w 2188464"/>
                <a:gd name="connsiteY15" fmla="*/ 346710 h 1729740"/>
                <a:gd name="connsiteX16" fmla="*/ 624840 w 2188464"/>
                <a:gd name="connsiteY16" fmla="*/ 346710 h 1729740"/>
                <a:gd name="connsiteX17" fmla="*/ 1094232 w 2188464"/>
                <a:gd name="connsiteY17" fmla="*/ 0 h 1729740"/>
                <a:gd name="connsiteX0" fmla="*/ 1094232 w 2188464"/>
                <a:gd name="connsiteY0" fmla="*/ 0 h 1729740"/>
                <a:gd name="connsiteX1" fmla="*/ 1580494 w 2188464"/>
                <a:gd name="connsiteY1" fmla="*/ 279230 h 1729740"/>
                <a:gd name="connsiteX2" fmla="*/ 1360696 w 2188464"/>
                <a:gd name="connsiteY2" fmla="*/ 346710 h 1729740"/>
                <a:gd name="connsiteX3" fmla="*/ 2188464 w 2188464"/>
                <a:gd name="connsiteY3" fmla="*/ 1148334 h 1729740"/>
                <a:gd name="connsiteX4" fmla="*/ 2017776 w 2188464"/>
                <a:gd name="connsiteY4" fmla="*/ 1245870 h 1729740"/>
                <a:gd name="connsiteX5" fmla="*/ 2042160 w 2188464"/>
                <a:gd name="connsiteY5" fmla="*/ 1431798 h 1729740"/>
                <a:gd name="connsiteX6" fmla="*/ 1262634 w 2188464"/>
                <a:gd name="connsiteY6" fmla="*/ 853424 h 1729740"/>
                <a:gd name="connsiteX7" fmla="*/ 1262634 w 2188464"/>
                <a:gd name="connsiteY7" fmla="*/ 1718310 h 1729740"/>
                <a:gd name="connsiteX8" fmla="*/ 1094994 w 2188464"/>
                <a:gd name="connsiteY8" fmla="*/ 1615440 h 1729740"/>
                <a:gd name="connsiteX9" fmla="*/ 927354 w 2188464"/>
                <a:gd name="connsiteY9" fmla="*/ 1729740 h 1729740"/>
                <a:gd name="connsiteX10" fmla="*/ 927354 w 2188464"/>
                <a:gd name="connsiteY10" fmla="*/ 851169 h 1729740"/>
                <a:gd name="connsiteX11" fmla="*/ 926592 w 2188464"/>
                <a:gd name="connsiteY11" fmla="*/ 852678 h 1729740"/>
                <a:gd name="connsiteX12" fmla="*/ 146304 w 2188464"/>
                <a:gd name="connsiteY12" fmla="*/ 1431798 h 1729740"/>
                <a:gd name="connsiteX13" fmla="*/ 170688 w 2188464"/>
                <a:gd name="connsiteY13" fmla="*/ 1245870 h 1729740"/>
                <a:gd name="connsiteX14" fmla="*/ 0 w 2188464"/>
                <a:gd name="connsiteY14" fmla="*/ 1148334 h 1729740"/>
                <a:gd name="connsiteX15" fmla="*/ 827768 w 2188464"/>
                <a:gd name="connsiteY15" fmla="*/ 346710 h 1729740"/>
                <a:gd name="connsiteX16" fmla="*/ 624840 w 2188464"/>
                <a:gd name="connsiteY16" fmla="*/ 346710 h 1729740"/>
                <a:gd name="connsiteX17" fmla="*/ 1094232 w 2188464"/>
                <a:gd name="connsiteY17" fmla="*/ 0 h 1729740"/>
                <a:gd name="connsiteX0" fmla="*/ 1094232 w 2188464"/>
                <a:gd name="connsiteY0" fmla="*/ 0 h 1729740"/>
                <a:gd name="connsiteX1" fmla="*/ 1597364 w 2188464"/>
                <a:gd name="connsiteY1" fmla="*/ 287665 h 1729740"/>
                <a:gd name="connsiteX2" fmla="*/ 1360696 w 2188464"/>
                <a:gd name="connsiteY2" fmla="*/ 346710 h 1729740"/>
                <a:gd name="connsiteX3" fmla="*/ 2188464 w 2188464"/>
                <a:gd name="connsiteY3" fmla="*/ 1148334 h 1729740"/>
                <a:gd name="connsiteX4" fmla="*/ 2017776 w 2188464"/>
                <a:gd name="connsiteY4" fmla="*/ 1245870 h 1729740"/>
                <a:gd name="connsiteX5" fmla="*/ 2042160 w 2188464"/>
                <a:gd name="connsiteY5" fmla="*/ 1431798 h 1729740"/>
                <a:gd name="connsiteX6" fmla="*/ 1262634 w 2188464"/>
                <a:gd name="connsiteY6" fmla="*/ 853424 h 1729740"/>
                <a:gd name="connsiteX7" fmla="*/ 1262634 w 2188464"/>
                <a:gd name="connsiteY7" fmla="*/ 1718310 h 1729740"/>
                <a:gd name="connsiteX8" fmla="*/ 1094994 w 2188464"/>
                <a:gd name="connsiteY8" fmla="*/ 1615440 h 1729740"/>
                <a:gd name="connsiteX9" fmla="*/ 927354 w 2188464"/>
                <a:gd name="connsiteY9" fmla="*/ 1729740 h 1729740"/>
                <a:gd name="connsiteX10" fmla="*/ 927354 w 2188464"/>
                <a:gd name="connsiteY10" fmla="*/ 851169 h 1729740"/>
                <a:gd name="connsiteX11" fmla="*/ 926592 w 2188464"/>
                <a:gd name="connsiteY11" fmla="*/ 852678 h 1729740"/>
                <a:gd name="connsiteX12" fmla="*/ 146304 w 2188464"/>
                <a:gd name="connsiteY12" fmla="*/ 1431798 h 1729740"/>
                <a:gd name="connsiteX13" fmla="*/ 170688 w 2188464"/>
                <a:gd name="connsiteY13" fmla="*/ 1245870 h 1729740"/>
                <a:gd name="connsiteX14" fmla="*/ 0 w 2188464"/>
                <a:gd name="connsiteY14" fmla="*/ 1148334 h 1729740"/>
                <a:gd name="connsiteX15" fmla="*/ 827768 w 2188464"/>
                <a:gd name="connsiteY15" fmla="*/ 346710 h 1729740"/>
                <a:gd name="connsiteX16" fmla="*/ 624840 w 2188464"/>
                <a:gd name="connsiteY16" fmla="*/ 346710 h 1729740"/>
                <a:gd name="connsiteX17" fmla="*/ 1094232 w 2188464"/>
                <a:gd name="connsiteY17" fmla="*/ 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88464" h="1729740">
                  <a:moveTo>
                    <a:pt x="1094232" y="0"/>
                  </a:moveTo>
                  <a:lnTo>
                    <a:pt x="1597364" y="287665"/>
                  </a:lnTo>
                  <a:cubicBezTo>
                    <a:pt x="1538156" y="279230"/>
                    <a:pt x="1428339" y="346710"/>
                    <a:pt x="1360696" y="346710"/>
                  </a:cubicBezTo>
                  <a:cubicBezTo>
                    <a:pt x="1509457" y="785572"/>
                    <a:pt x="1987237" y="1031884"/>
                    <a:pt x="2188464" y="1148334"/>
                  </a:cubicBezTo>
                  <a:lnTo>
                    <a:pt x="2017776" y="1245870"/>
                  </a:lnTo>
                  <a:lnTo>
                    <a:pt x="2042160" y="1431798"/>
                  </a:lnTo>
                  <a:cubicBezTo>
                    <a:pt x="1722019" y="1280162"/>
                    <a:pt x="1479893" y="1073712"/>
                    <a:pt x="1262634" y="853424"/>
                  </a:cubicBezTo>
                  <a:lnTo>
                    <a:pt x="1262634" y="1718310"/>
                  </a:lnTo>
                  <a:lnTo>
                    <a:pt x="1094994" y="1615440"/>
                  </a:lnTo>
                  <a:lnTo>
                    <a:pt x="927354" y="1729740"/>
                  </a:lnTo>
                  <a:lnTo>
                    <a:pt x="927354" y="851169"/>
                  </a:lnTo>
                  <a:lnTo>
                    <a:pt x="926592" y="852678"/>
                  </a:lnTo>
                  <a:cubicBezTo>
                    <a:pt x="709168" y="1073150"/>
                    <a:pt x="484515" y="1267374"/>
                    <a:pt x="146304" y="1431798"/>
                  </a:cubicBezTo>
                  <a:lnTo>
                    <a:pt x="170688" y="1245870"/>
                  </a:lnTo>
                  <a:lnTo>
                    <a:pt x="0" y="1148334"/>
                  </a:lnTo>
                  <a:cubicBezTo>
                    <a:pt x="196164" y="1024289"/>
                    <a:pt x="679008" y="785572"/>
                    <a:pt x="827768" y="346710"/>
                  </a:cubicBezTo>
                  <a:lnTo>
                    <a:pt x="624840" y="346710"/>
                  </a:lnTo>
                  <a:lnTo>
                    <a:pt x="1094232" y="0"/>
                  </a:lnTo>
                  <a:close/>
                </a:path>
              </a:pathLst>
            </a:custGeom>
            <a:gradFill>
              <a:gsLst>
                <a:gs pos="0">
                  <a:srgbClr val="1F497D">
                    <a:shade val="30000"/>
                    <a:satMod val="115000"/>
                  </a:srgbClr>
                </a:gs>
                <a:gs pos="81000">
                  <a:srgbClr val="1F497D">
                    <a:shade val="67500"/>
                    <a:satMod val="115000"/>
                  </a:srgbClr>
                </a:gs>
                <a:gs pos="100000">
                  <a:srgbClr val="1F497D">
                    <a:shade val="100000"/>
                    <a:satMod val="115000"/>
                  </a:srgbClr>
                </a:gs>
              </a:gsLst>
              <a:lin ang="16200000" scaled="1"/>
            </a:gra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kern="0">
                <a:solidFill>
                  <a:prstClr val="white"/>
                </a:solidFill>
                <a:latin typeface="Arial" panose="020B0604020202020204" pitchFamily="34" charset="0"/>
                <a:cs typeface="Arial" panose="020B0604020202020204" pitchFamily="34" charset="0"/>
              </a:endParaRPr>
            </a:p>
          </p:txBody>
        </p:sp>
      </p:grpSp>
      <p:sp>
        <p:nvSpPr>
          <p:cNvPr id="35" name="Rectangle 15"/>
          <p:cNvSpPr/>
          <p:nvPr/>
        </p:nvSpPr>
        <p:spPr>
          <a:xfrm>
            <a:off x="657699" y="1753849"/>
            <a:ext cx="2122518" cy="947051"/>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defRPr/>
            </a:pPr>
            <a:r>
              <a:rPr lang="it-IT" kern="0" dirty="0">
                <a:solidFill>
                  <a:srgbClr val="C00000"/>
                </a:solidFill>
                <a:latin typeface="+mj-lt"/>
                <a:cs typeface="Arial" pitchFamily="34" charset="0"/>
              </a:rPr>
              <a:t>Nuovi</a:t>
            </a:r>
            <a:r>
              <a:rPr lang="en-US" kern="0" dirty="0">
                <a:solidFill>
                  <a:srgbClr val="C00000"/>
                </a:solidFill>
                <a:latin typeface="+mj-lt"/>
                <a:cs typeface="Arial" pitchFamily="34" charset="0"/>
              </a:rPr>
              <a:t> </a:t>
            </a:r>
            <a:r>
              <a:rPr lang="it-IT" kern="0" dirty="0">
                <a:solidFill>
                  <a:srgbClr val="C00000"/>
                </a:solidFill>
                <a:latin typeface="+mj-lt"/>
                <a:cs typeface="Arial" pitchFamily="34" charset="0"/>
              </a:rPr>
              <a:t>processi/Nuove</a:t>
            </a:r>
            <a:r>
              <a:rPr lang="en-US" kern="0" dirty="0">
                <a:solidFill>
                  <a:srgbClr val="C00000"/>
                </a:solidFill>
                <a:latin typeface="+mj-lt"/>
                <a:cs typeface="Arial" pitchFamily="34" charset="0"/>
              </a:rPr>
              <a:t> </a:t>
            </a:r>
            <a:r>
              <a:rPr lang="it-IT" kern="0" dirty="0">
                <a:solidFill>
                  <a:srgbClr val="C00000"/>
                </a:solidFill>
                <a:latin typeface="+mj-lt"/>
                <a:cs typeface="Arial" pitchFamily="34" charset="0"/>
              </a:rPr>
              <a:t>tecnologie</a:t>
            </a:r>
          </a:p>
        </p:txBody>
      </p:sp>
      <p:sp>
        <p:nvSpPr>
          <p:cNvPr id="36" name="Rectangle 15"/>
          <p:cNvSpPr/>
          <p:nvPr/>
        </p:nvSpPr>
        <p:spPr>
          <a:xfrm>
            <a:off x="518330" y="3838803"/>
            <a:ext cx="3151629" cy="458545"/>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r" fontAlgn="auto">
              <a:lnSpc>
                <a:spcPct val="100000"/>
              </a:lnSpc>
              <a:spcBef>
                <a:spcPts val="0"/>
              </a:spcBef>
              <a:spcAft>
                <a:spcPts val="0"/>
              </a:spcAft>
              <a:buClrTx/>
              <a:buSzTx/>
              <a:buFontTx/>
              <a:buNone/>
              <a:tabLst/>
              <a:defRPr/>
            </a:pPr>
            <a:r>
              <a:rPr lang="it-IT" kern="0" dirty="0">
                <a:solidFill>
                  <a:srgbClr val="C00000"/>
                </a:solidFill>
                <a:latin typeface="+mj-lt"/>
                <a:cs typeface="Arial" pitchFamily="34" charset="0"/>
              </a:rPr>
              <a:t>Nuove normative di Legge</a:t>
            </a:r>
          </a:p>
        </p:txBody>
      </p:sp>
      <p:sp>
        <p:nvSpPr>
          <p:cNvPr id="37" name="Rectangle 15"/>
          <p:cNvSpPr/>
          <p:nvPr/>
        </p:nvSpPr>
        <p:spPr>
          <a:xfrm>
            <a:off x="921697" y="-103661"/>
            <a:ext cx="2797328" cy="947051"/>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r" fontAlgn="auto">
              <a:lnSpc>
                <a:spcPct val="100000"/>
              </a:lnSpc>
              <a:spcBef>
                <a:spcPts val="0"/>
              </a:spcBef>
              <a:spcAft>
                <a:spcPts val="0"/>
              </a:spcAft>
              <a:buClrTx/>
              <a:buSzTx/>
              <a:buFontTx/>
              <a:buNone/>
              <a:tabLst/>
              <a:defRPr/>
            </a:pPr>
            <a:r>
              <a:rPr lang="it-IT" kern="0" dirty="0">
                <a:solidFill>
                  <a:srgbClr val="C00000"/>
                </a:solidFill>
                <a:latin typeface="+mj-lt"/>
                <a:cs typeface="Arial" pitchFamily="34" charset="0"/>
              </a:rPr>
              <a:t>Esiti visite ispettive/Contestazioni</a:t>
            </a:r>
          </a:p>
        </p:txBody>
      </p:sp>
      <p:cxnSp>
        <p:nvCxnSpPr>
          <p:cNvPr id="38" name="Elbow Connector 16"/>
          <p:cNvCxnSpPr>
            <a:cxnSpLocks/>
          </p:cNvCxnSpPr>
          <p:nvPr/>
        </p:nvCxnSpPr>
        <p:spPr>
          <a:xfrm flipV="1">
            <a:off x="6257392" y="544020"/>
            <a:ext cx="2440639" cy="1181211"/>
          </a:xfrm>
          <a:prstGeom prst="bentConnector3">
            <a:avLst>
              <a:gd name="adj1" fmla="val -6198"/>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TextBox 17"/>
          <p:cNvSpPr txBox="1"/>
          <p:nvPr/>
        </p:nvSpPr>
        <p:spPr>
          <a:xfrm>
            <a:off x="6138429" y="170204"/>
            <a:ext cx="1786066" cy="369332"/>
          </a:xfrm>
          <a:prstGeom prst="rect">
            <a:avLst/>
          </a:prstGeom>
          <a:noFill/>
        </p:spPr>
        <p:txBody>
          <a:bodyPr wrap="square" rtlCol="0">
            <a:spAutoFit/>
          </a:bodyPr>
          <a:lstStyle>
            <a:defPPr>
              <a:defRPr lang="it-IT"/>
            </a:defPPr>
            <a:lvl1pPr>
              <a:defRPr b="1" kern="0">
                <a:solidFill>
                  <a:sysClr val="windowText" lastClr="000000">
                    <a:lumMod val="65000"/>
                    <a:lumOff val="35000"/>
                  </a:sysClr>
                </a:solidFill>
                <a:latin typeface="+mj-lt"/>
                <a:cs typeface="Arial" pitchFamily="34" charset="0"/>
              </a:defRPr>
            </a:lvl1pPr>
          </a:lstStyle>
          <a:p>
            <a:r>
              <a:rPr lang="it-IT" b="0" dirty="0">
                <a:solidFill>
                  <a:srgbClr val="C00000"/>
                </a:solidFill>
              </a:rPr>
              <a:t>Step 1</a:t>
            </a:r>
          </a:p>
        </p:txBody>
      </p:sp>
      <p:sp>
        <p:nvSpPr>
          <p:cNvPr id="40" name="TextBox 18"/>
          <p:cNvSpPr txBox="1"/>
          <p:nvPr/>
        </p:nvSpPr>
        <p:spPr>
          <a:xfrm>
            <a:off x="6138429" y="623126"/>
            <a:ext cx="2664557" cy="307777"/>
          </a:xfrm>
          <a:prstGeom prst="rect">
            <a:avLst/>
          </a:prstGeom>
          <a:noFill/>
        </p:spPr>
        <p:txBody>
          <a:bodyPr wrap="square" rtlCol="0">
            <a:spAutoFit/>
          </a:bodyPr>
          <a:lstStyle/>
          <a:p>
            <a:r>
              <a:rPr lang="it-IT" sz="1400" kern="0" dirty="0">
                <a:solidFill>
                  <a:sysClr val="windowText" lastClr="000000">
                    <a:lumMod val="65000"/>
                    <a:lumOff val="35000"/>
                  </a:sysClr>
                </a:solidFill>
                <a:latin typeface="+mj-lt"/>
                <a:cs typeface="Arial" pitchFamily="34" charset="0"/>
              </a:rPr>
              <a:t>Cosa debbo proteggere?</a:t>
            </a:r>
            <a:endParaRPr lang="it-IT" sz="1400" dirty="0"/>
          </a:p>
        </p:txBody>
      </p:sp>
      <p:cxnSp>
        <p:nvCxnSpPr>
          <p:cNvPr id="41" name="Elbow Connector 16"/>
          <p:cNvCxnSpPr/>
          <p:nvPr/>
        </p:nvCxnSpPr>
        <p:spPr>
          <a:xfrm flipV="1">
            <a:off x="9097002" y="970346"/>
            <a:ext cx="1875798" cy="898226"/>
          </a:xfrm>
          <a:prstGeom prst="bentConnector3">
            <a:avLst>
              <a:gd name="adj1" fmla="val 7346"/>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17"/>
          <p:cNvSpPr txBox="1"/>
          <p:nvPr/>
        </p:nvSpPr>
        <p:spPr>
          <a:xfrm>
            <a:off x="9183195" y="562586"/>
            <a:ext cx="878767" cy="369332"/>
          </a:xfrm>
          <a:prstGeom prst="rect">
            <a:avLst/>
          </a:prstGeom>
          <a:noFill/>
        </p:spPr>
        <p:txBody>
          <a:bodyPr wrap="none" rtlCol="0">
            <a:spAutoFit/>
          </a:bodyPr>
          <a:lstStyle/>
          <a:p>
            <a:r>
              <a:rPr lang="it-IT" kern="0" dirty="0">
                <a:solidFill>
                  <a:srgbClr val="C00000"/>
                </a:solidFill>
                <a:latin typeface="+mj-lt"/>
                <a:cs typeface="Arial" pitchFamily="34" charset="0"/>
              </a:rPr>
              <a:t>Step 2</a:t>
            </a:r>
          </a:p>
        </p:txBody>
      </p:sp>
      <p:sp>
        <p:nvSpPr>
          <p:cNvPr id="43" name="TextBox 18"/>
          <p:cNvSpPr txBox="1"/>
          <p:nvPr/>
        </p:nvSpPr>
        <p:spPr>
          <a:xfrm>
            <a:off x="9211044" y="1033312"/>
            <a:ext cx="2178820" cy="523220"/>
          </a:xfrm>
          <a:prstGeom prst="rect">
            <a:avLst/>
          </a:prstGeom>
          <a:noFill/>
        </p:spPr>
        <p:txBody>
          <a:bodyPr wrap="square" rtlCol="0">
            <a:spAutoFit/>
          </a:bodyPr>
          <a:lstStyle/>
          <a:p>
            <a:r>
              <a:rPr lang="it-IT" sz="1400" kern="0" dirty="0">
                <a:solidFill>
                  <a:sysClr val="windowText" lastClr="000000">
                    <a:lumMod val="65000"/>
                    <a:lumOff val="35000"/>
                  </a:sysClr>
                </a:solidFill>
                <a:latin typeface="+mj-lt"/>
                <a:cs typeface="Arial" pitchFamily="34" charset="0"/>
              </a:rPr>
              <a:t>Con quale priorità devo intervenire?</a:t>
            </a:r>
            <a:endParaRPr lang="it-IT" sz="1400" dirty="0"/>
          </a:p>
        </p:txBody>
      </p:sp>
      <p:cxnSp>
        <p:nvCxnSpPr>
          <p:cNvPr id="44" name="Elbow Connector 16"/>
          <p:cNvCxnSpPr>
            <a:cxnSpLocks/>
          </p:cNvCxnSpPr>
          <p:nvPr/>
        </p:nvCxnSpPr>
        <p:spPr>
          <a:xfrm flipV="1">
            <a:off x="10141755" y="2396365"/>
            <a:ext cx="1248109" cy="1104075"/>
          </a:xfrm>
          <a:prstGeom prst="bentConnector3">
            <a:avLst>
              <a:gd name="adj1" fmla="val 15059"/>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TextBox 17"/>
          <p:cNvSpPr txBox="1"/>
          <p:nvPr/>
        </p:nvSpPr>
        <p:spPr>
          <a:xfrm>
            <a:off x="10238153" y="1986450"/>
            <a:ext cx="1849072" cy="369332"/>
          </a:xfrm>
          <a:prstGeom prst="rect">
            <a:avLst/>
          </a:prstGeom>
          <a:noFill/>
        </p:spPr>
        <p:txBody>
          <a:bodyPr wrap="square" rtlCol="0">
            <a:spAutoFit/>
          </a:bodyPr>
          <a:lstStyle/>
          <a:p>
            <a:r>
              <a:rPr lang="en-US" kern="0" dirty="0">
                <a:solidFill>
                  <a:srgbClr val="C00000"/>
                </a:solidFill>
                <a:latin typeface="+mj-lt"/>
                <a:cs typeface="Arial" pitchFamily="34" charset="0"/>
              </a:rPr>
              <a:t>Step 3</a:t>
            </a:r>
          </a:p>
        </p:txBody>
      </p:sp>
      <p:sp>
        <p:nvSpPr>
          <p:cNvPr id="46" name="TextBox 18"/>
          <p:cNvSpPr txBox="1"/>
          <p:nvPr/>
        </p:nvSpPr>
        <p:spPr>
          <a:xfrm>
            <a:off x="10311691" y="2418562"/>
            <a:ext cx="1880309" cy="523220"/>
          </a:xfrm>
          <a:prstGeom prst="rect">
            <a:avLst/>
          </a:prstGeom>
          <a:noFill/>
        </p:spPr>
        <p:txBody>
          <a:bodyPr wrap="square" rtlCol="0">
            <a:spAutoFit/>
          </a:bodyPr>
          <a:lstStyle/>
          <a:p>
            <a:r>
              <a:rPr lang="it-IT" sz="1400" kern="0" dirty="0">
                <a:solidFill>
                  <a:sysClr val="windowText" lastClr="000000">
                    <a:lumMod val="65000"/>
                    <a:lumOff val="35000"/>
                  </a:sysClr>
                </a:solidFill>
                <a:latin typeface="+mj-lt"/>
                <a:cs typeface="Arial" pitchFamily="34" charset="0"/>
              </a:rPr>
              <a:t>Dove devo intervenire?</a:t>
            </a:r>
            <a:endParaRPr lang="it-IT" sz="1400" dirty="0"/>
          </a:p>
        </p:txBody>
      </p:sp>
      <p:sp>
        <p:nvSpPr>
          <p:cNvPr id="47" name="TextBox 17"/>
          <p:cNvSpPr txBox="1"/>
          <p:nvPr/>
        </p:nvSpPr>
        <p:spPr>
          <a:xfrm>
            <a:off x="9792828" y="5236375"/>
            <a:ext cx="1958826" cy="369332"/>
          </a:xfrm>
          <a:prstGeom prst="rect">
            <a:avLst/>
          </a:prstGeom>
          <a:noFill/>
        </p:spPr>
        <p:txBody>
          <a:bodyPr wrap="square" rtlCol="0">
            <a:spAutoFit/>
          </a:bodyPr>
          <a:lstStyle/>
          <a:p>
            <a:r>
              <a:rPr lang="en-US" kern="0" dirty="0">
                <a:solidFill>
                  <a:srgbClr val="C00000"/>
                </a:solidFill>
                <a:latin typeface="+mj-lt"/>
                <a:cs typeface="Arial" pitchFamily="34" charset="0"/>
              </a:rPr>
              <a:t>Step 4</a:t>
            </a:r>
          </a:p>
        </p:txBody>
      </p:sp>
      <p:sp>
        <p:nvSpPr>
          <p:cNvPr id="48" name="TextBox 18"/>
          <p:cNvSpPr txBox="1"/>
          <p:nvPr/>
        </p:nvSpPr>
        <p:spPr>
          <a:xfrm>
            <a:off x="9866366" y="5668487"/>
            <a:ext cx="1775533" cy="523220"/>
          </a:xfrm>
          <a:prstGeom prst="rect">
            <a:avLst/>
          </a:prstGeom>
          <a:noFill/>
        </p:spPr>
        <p:txBody>
          <a:bodyPr wrap="square" rtlCol="0">
            <a:spAutoFit/>
          </a:bodyPr>
          <a:lstStyle/>
          <a:p>
            <a:r>
              <a:rPr lang="it-IT" sz="1400" kern="0" dirty="0">
                <a:solidFill>
                  <a:sysClr val="windowText" lastClr="000000">
                    <a:lumMod val="65000"/>
                    <a:lumOff val="35000"/>
                  </a:sysClr>
                </a:solidFill>
                <a:latin typeface="+mj-lt"/>
                <a:cs typeface="Arial" pitchFamily="34" charset="0"/>
              </a:rPr>
              <a:t>Come devo intervenire?</a:t>
            </a:r>
            <a:endParaRPr lang="it-IT" sz="1400" dirty="0"/>
          </a:p>
        </p:txBody>
      </p:sp>
      <p:cxnSp>
        <p:nvCxnSpPr>
          <p:cNvPr id="49" name="Elbow Connector 16"/>
          <p:cNvCxnSpPr>
            <a:cxnSpLocks/>
          </p:cNvCxnSpPr>
          <p:nvPr/>
        </p:nvCxnSpPr>
        <p:spPr>
          <a:xfrm flipV="1">
            <a:off x="8698031" y="5622830"/>
            <a:ext cx="2342551" cy="516889"/>
          </a:xfrm>
          <a:prstGeom prst="bentConnector3">
            <a:avLst>
              <a:gd name="adj1"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17"/>
          <p:cNvSpPr txBox="1"/>
          <p:nvPr/>
        </p:nvSpPr>
        <p:spPr>
          <a:xfrm>
            <a:off x="3939153" y="5045262"/>
            <a:ext cx="1024052" cy="369332"/>
          </a:xfrm>
          <a:prstGeom prst="rect">
            <a:avLst/>
          </a:prstGeom>
          <a:noFill/>
        </p:spPr>
        <p:txBody>
          <a:bodyPr wrap="square" rtlCol="0">
            <a:spAutoFit/>
          </a:bodyPr>
          <a:lstStyle/>
          <a:p>
            <a:pPr algn="r"/>
            <a:r>
              <a:rPr lang="it-IT" kern="0" dirty="0">
                <a:solidFill>
                  <a:srgbClr val="C00000"/>
                </a:solidFill>
                <a:latin typeface="+mj-lt"/>
                <a:cs typeface="Arial" pitchFamily="34" charset="0"/>
              </a:rPr>
              <a:t>Step 5</a:t>
            </a:r>
          </a:p>
        </p:txBody>
      </p:sp>
      <p:sp>
        <p:nvSpPr>
          <p:cNvPr id="51" name="TextBox 18"/>
          <p:cNvSpPr txBox="1"/>
          <p:nvPr/>
        </p:nvSpPr>
        <p:spPr>
          <a:xfrm>
            <a:off x="2853414" y="5421258"/>
            <a:ext cx="2000701" cy="738664"/>
          </a:xfrm>
          <a:prstGeom prst="rect">
            <a:avLst/>
          </a:prstGeom>
          <a:noFill/>
        </p:spPr>
        <p:txBody>
          <a:bodyPr wrap="square" rtlCol="0">
            <a:spAutoFit/>
          </a:bodyPr>
          <a:lstStyle/>
          <a:p>
            <a:pPr algn="r"/>
            <a:r>
              <a:rPr lang="it-IT" sz="1400" kern="0" dirty="0">
                <a:solidFill>
                  <a:sysClr val="windowText" lastClr="000000">
                    <a:lumMod val="65000"/>
                    <a:lumOff val="35000"/>
                  </a:sysClr>
                </a:solidFill>
                <a:latin typeface="+mj-lt"/>
                <a:cs typeface="Arial" pitchFamily="34" charset="0"/>
              </a:rPr>
              <a:t>Ho delle metriche di efficienza ed efficacia?</a:t>
            </a:r>
            <a:endParaRPr lang="it-IT" sz="1400" dirty="0"/>
          </a:p>
        </p:txBody>
      </p:sp>
      <p:cxnSp>
        <p:nvCxnSpPr>
          <p:cNvPr id="52" name="Elbow Connector 16"/>
          <p:cNvCxnSpPr>
            <a:cxnSpLocks/>
          </p:cNvCxnSpPr>
          <p:nvPr/>
        </p:nvCxnSpPr>
        <p:spPr>
          <a:xfrm rot="10800000">
            <a:off x="3083756" y="5378136"/>
            <a:ext cx="2785373" cy="362938"/>
          </a:xfrm>
          <a:prstGeom prst="bentConnector3">
            <a:avLst>
              <a:gd name="adj1" fmla="val 35353"/>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TextBox 17"/>
          <p:cNvSpPr txBox="1"/>
          <p:nvPr/>
        </p:nvSpPr>
        <p:spPr>
          <a:xfrm>
            <a:off x="3826869" y="4049817"/>
            <a:ext cx="898174" cy="369332"/>
          </a:xfrm>
          <a:prstGeom prst="rect">
            <a:avLst/>
          </a:prstGeom>
          <a:noFill/>
        </p:spPr>
        <p:txBody>
          <a:bodyPr wrap="square" rtlCol="0">
            <a:spAutoFit/>
          </a:bodyPr>
          <a:lstStyle/>
          <a:p>
            <a:pPr algn="r"/>
            <a:r>
              <a:rPr lang="it-IT" kern="0" dirty="0">
                <a:solidFill>
                  <a:srgbClr val="C00000"/>
                </a:solidFill>
                <a:latin typeface="+mj-lt"/>
                <a:cs typeface="Arial" pitchFamily="34" charset="0"/>
              </a:rPr>
              <a:t>Step 6</a:t>
            </a:r>
          </a:p>
        </p:txBody>
      </p:sp>
      <p:sp>
        <p:nvSpPr>
          <p:cNvPr id="54" name="TextBox 18"/>
          <p:cNvSpPr txBox="1"/>
          <p:nvPr/>
        </p:nvSpPr>
        <p:spPr>
          <a:xfrm>
            <a:off x="2261719" y="4447576"/>
            <a:ext cx="2519879" cy="307777"/>
          </a:xfrm>
          <a:prstGeom prst="rect">
            <a:avLst/>
          </a:prstGeom>
          <a:noFill/>
        </p:spPr>
        <p:txBody>
          <a:bodyPr wrap="square" rtlCol="0">
            <a:spAutoFit/>
          </a:bodyPr>
          <a:lstStyle/>
          <a:p>
            <a:pPr algn="r"/>
            <a:r>
              <a:rPr lang="it-IT" sz="1400" kern="0" dirty="0">
                <a:solidFill>
                  <a:sysClr val="windowText" lastClr="000000">
                    <a:lumMod val="65000"/>
                    <a:lumOff val="35000"/>
                  </a:sysClr>
                </a:solidFill>
                <a:latin typeface="+mj-lt"/>
                <a:cs typeface="Arial" pitchFamily="34" charset="0"/>
              </a:rPr>
              <a:t>L’intervento è efficace?</a:t>
            </a:r>
            <a:endParaRPr lang="it-IT" sz="1400" dirty="0"/>
          </a:p>
        </p:txBody>
      </p:sp>
      <p:cxnSp>
        <p:nvCxnSpPr>
          <p:cNvPr id="55" name="Elbow Connector 16"/>
          <p:cNvCxnSpPr>
            <a:cxnSpLocks/>
          </p:cNvCxnSpPr>
          <p:nvPr/>
        </p:nvCxnSpPr>
        <p:spPr>
          <a:xfrm rot="10800000">
            <a:off x="2634959" y="4430028"/>
            <a:ext cx="2644582" cy="267137"/>
          </a:xfrm>
          <a:prstGeom prst="bentConnector3">
            <a:avLst>
              <a:gd name="adj1" fmla="val 20211"/>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itolo 1"/>
          <p:cNvSpPr txBox="1">
            <a:spLocks/>
          </p:cNvSpPr>
          <p:nvPr/>
        </p:nvSpPr>
        <p:spPr>
          <a:xfrm>
            <a:off x="245475" y="5756898"/>
            <a:ext cx="3424484" cy="1084547"/>
          </a:xfrm>
          <a:prstGeom prst="rect">
            <a:avLst/>
          </a:prstGeom>
        </p:spPr>
        <p:txBody>
          <a:bodyPr vert="horz" lIns="91440" tIns="45720" rIns="91440" bIns="45720" rtlCol="0" anchor="t">
            <a:normAutofit fontScale="97500" lnSpcReduction="10000"/>
          </a:bodyPr>
          <a:lst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Un approccio sistemico</a:t>
            </a:r>
          </a:p>
        </p:txBody>
      </p:sp>
      <p:sp>
        <p:nvSpPr>
          <p:cNvPr id="71" name="Saetta 70">
            <a:extLst>
              <a:ext uri="{FF2B5EF4-FFF2-40B4-BE49-F238E27FC236}">
                <a16:creationId xmlns:a16="http://schemas.microsoft.com/office/drawing/2014/main" id="{3CFC44A2-8585-4179-84B0-EB6C6D8F449B}"/>
              </a:ext>
            </a:extLst>
          </p:cNvPr>
          <p:cNvSpPr/>
          <p:nvPr/>
        </p:nvSpPr>
        <p:spPr>
          <a:xfrm rot="18124019">
            <a:off x="4981003" y="5942920"/>
            <a:ext cx="1257373" cy="86527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CasellaDiTesto 71">
            <a:extLst>
              <a:ext uri="{FF2B5EF4-FFF2-40B4-BE49-F238E27FC236}">
                <a16:creationId xmlns:a16="http://schemas.microsoft.com/office/drawing/2014/main" id="{2EF0EB85-E308-46DA-BCF0-0C006D81258A}"/>
              </a:ext>
            </a:extLst>
          </p:cNvPr>
          <p:cNvSpPr txBox="1"/>
          <p:nvPr/>
        </p:nvSpPr>
        <p:spPr>
          <a:xfrm>
            <a:off x="3928737" y="6201317"/>
            <a:ext cx="1166745" cy="646331"/>
          </a:xfrm>
          <a:prstGeom prst="rect">
            <a:avLst/>
          </a:prstGeom>
          <a:noFill/>
        </p:spPr>
        <p:txBody>
          <a:bodyPr wrap="square" rtlCol="0">
            <a:spAutoFit/>
          </a:bodyPr>
          <a:lstStyle/>
          <a:p>
            <a:pPr algn="r"/>
            <a:r>
              <a:rPr lang="it-IT" kern="0" dirty="0">
                <a:solidFill>
                  <a:srgbClr val="C00000"/>
                </a:solidFill>
                <a:latin typeface="+mj-lt"/>
                <a:cs typeface="Arial" pitchFamily="34" charset="0"/>
              </a:rPr>
              <a:t>Evento dannoso</a:t>
            </a:r>
          </a:p>
        </p:txBody>
      </p:sp>
    </p:spTree>
    <p:extLst>
      <p:ext uri="{BB962C8B-B14F-4D97-AF65-F5344CB8AC3E}">
        <p14:creationId xmlns:p14="http://schemas.microsoft.com/office/powerpoint/2010/main" val="3559986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DD1AD2-AF77-4BC0-85E5-6DDADC3873A1}"/>
              </a:ext>
            </a:extLst>
          </p:cNvPr>
          <p:cNvSpPr>
            <a:spLocks noGrp="1"/>
          </p:cNvSpPr>
          <p:nvPr>
            <p:ph type="title"/>
          </p:nvPr>
        </p:nvSpPr>
        <p:spPr>
          <a:xfrm>
            <a:off x="2592926" y="624110"/>
            <a:ext cx="8911687" cy="684185"/>
          </a:xfrm>
        </p:spPr>
        <p:txBody>
          <a:bodyPr/>
          <a:lstStyle/>
          <a:p>
            <a:r>
              <a:rPr lang="it-IT" dirty="0"/>
              <a:t>Cosa devo proteggere?</a:t>
            </a:r>
          </a:p>
        </p:txBody>
      </p:sp>
      <p:sp>
        <p:nvSpPr>
          <p:cNvPr id="3" name="Segnaposto contenuto 2">
            <a:extLst>
              <a:ext uri="{FF2B5EF4-FFF2-40B4-BE49-F238E27FC236}">
                <a16:creationId xmlns:a16="http://schemas.microsoft.com/office/drawing/2014/main" id="{2AC5161C-A90F-4D5C-BFEF-BC47DCBD4BA8}"/>
              </a:ext>
            </a:extLst>
          </p:cNvPr>
          <p:cNvSpPr>
            <a:spLocks noGrp="1"/>
          </p:cNvSpPr>
          <p:nvPr>
            <p:ph idx="1"/>
          </p:nvPr>
        </p:nvSpPr>
        <p:spPr>
          <a:xfrm>
            <a:off x="2592496" y="1540189"/>
            <a:ext cx="8915400" cy="3777622"/>
          </a:xfrm>
        </p:spPr>
        <p:txBody>
          <a:bodyPr>
            <a:normAutofit/>
          </a:bodyPr>
          <a:lstStyle/>
          <a:p>
            <a:r>
              <a:rPr lang="it-IT" dirty="0"/>
              <a:t>La definizione del perimetro di intervento (dominio della tutela dei dati) è la fase critica di tutto lo schema:</a:t>
            </a:r>
          </a:p>
          <a:p>
            <a:pPr marL="0" indent="0" algn="ctr">
              <a:buNone/>
            </a:pPr>
            <a:r>
              <a:rPr lang="it-IT" i="1" dirty="0">
                <a:solidFill>
                  <a:srgbClr val="C00000"/>
                </a:solidFill>
              </a:rPr>
              <a:t>perimetro errato = dati personali non protetti = non conformità.</a:t>
            </a:r>
          </a:p>
          <a:p>
            <a:r>
              <a:rPr lang="it-IT" dirty="0"/>
              <a:t>Per una corretta definizione del dominio della tutela dei dati occorre effettuare un Preliminary Assessment, ovvero:</a:t>
            </a:r>
          </a:p>
          <a:p>
            <a:pPr lvl="1"/>
            <a:r>
              <a:rPr lang="it-IT" dirty="0"/>
              <a:t>Censire i processi aziendali che trattano dati personali;</a:t>
            </a:r>
          </a:p>
          <a:p>
            <a:pPr lvl="1"/>
            <a:r>
              <a:rPr lang="it-IT" dirty="0"/>
              <a:t>Censire i trattamenti effettuati sui dati personali;</a:t>
            </a:r>
          </a:p>
          <a:p>
            <a:pPr lvl="1"/>
            <a:r>
              <a:rPr lang="it-IT" dirty="0"/>
              <a:t>Censire i sistemi, applicazioni e database a supporto dei processi rientranti nel dominio della tutela dei dati.</a:t>
            </a:r>
          </a:p>
        </p:txBody>
      </p:sp>
      <p:sp>
        <p:nvSpPr>
          <p:cNvPr id="4" name="Segnaposto data 3">
            <a:extLst>
              <a:ext uri="{FF2B5EF4-FFF2-40B4-BE49-F238E27FC236}">
                <a16:creationId xmlns:a16="http://schemas.microsoft.com/office/drawing/2014/main" id="{F0B006CD-D8F0-4541-B087-8C23AF666EFF}"/>
              </a:ext>
            </a:extLst>
          </p:cNvPr>
          <p:cNvSpPr>
            <a:spLocks noGrp="1"/>
          </p:cNvSpPr>
          <p:nvPr>
            <p:ph type="dt" sz="half" idx="10"/>
          </p:nvPr>
        </p:nvSpPr>
        <p:spPr/>
        <p:txBody>
          <a:bodyPr/>
          <a:lstStyle/>
          <a:p>
            <a:r>
              <a:rPr lang="it-IT"/>
              <a:t>27/07/2018</a:t>
            </a:r>
            <a:endParaRPr lang="it-IT" dirty="0"/>
          </a:p>
        </p:txBody>
      </p:sp>
      <p:sp>
        <p:nvSpPr>
          <p:cNvPr id="5" name="Segnaposto piè di pagina 4">
            <a:extLst>
              <a:ext uri="{FF2B5EF4-FFF2-40B4-BE49-F238E27FC236}">
                <a16:creationId xmlns:a16="http://schemas.microsoft.com/office/drawing/2014/main" id="{466F9ED1-19E5-4088-AA83-BBE0BB05A0C9}"/>
              </a:ext>
            </a:extLst>
          </p:cNvPr>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a:extLst>
              <a:ext uri="{FF2B5EF4-FFF2-40B4-BE49-F238E27FC236}">
                <a16:creationId xmlns:a16="http://schemas.microsoft.com/office/drawing/2014/main" id="{C298A873-DA57-4481-925A-83AD2BEE1EA4}"/>
              </a:ext>
            </a:extLst>
          </p:cNvPr>
          <p:cNvSpPr>
            <a:spLocks noGrp="1"/>
          </p:cNvSpPr>
          <p:nvPr>
            <p:ph type="sldNum" sz="quarter" idx="12"/>
          </p:nvPr>
        </p:nvSpPr>
        <p:spPr/>
        <p:txBody>
          <a:bodyPr/>
          <a:lstStyle/>
          <a:p>
            <a:fld id="{E98CF071-0EAD-40B8-8B3E-A2EAA6554BD8}" type="slidenum">
              <a:rPr lang="it-IT" smtClean="0"/>
              <a:t>19</a:t>
            </a:fld>
            <a:endParaRPr lang="it-IT"/>
          </a:p>
        </p:txBody>
      </p:sp>
    </p:spTree>
    <p:extLst>
      <p:ext uri="{BB962C8B-B14F-4D97-AF65-F5344CB8AC3E}">
        <p14:creationId xmlns:p14="http://schemas.microsoft.com/office/powerpoint/2010/main" val="152894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4F4A4-ED86-4DEE-94A8-A83D0270959F}"/>
              </a:ext>
            </a:extLst>
          </p:cNvPr>
          <p:cNvSpPr>
            <a:spLocks noGrp="1"/>
          </p:cNvSpPr>
          <p:nvPr>
            <p:ph type="title"/>
          </p:nvPr>
        </p:nvSpPr>
        <p:spPr/>
        <p:txBody>
          <a:bodyPr/>
          <a:lstStyle/>
          <a:p>
            <a:r>
              <a:rPr lang="it-IT" dirty="0"/>
              <a:t>Il contesto (D. Lgs. 196/2003)</a:t>
            </a:r>
          </a:p>
        </p:txBody>
      </p:sp>
      <p:sp>
        <p:nvSpPr>
          <p:cNvPr id="3" name="Segnaposto contenuto 2">
            <a:extLst>
              <a:ext uri="{FF2B5EF4-FFF2-40B4-BE49-F238E27FC236}">
                <a16:creationId xmlns:a16="http://schemas.microsoft.com/office/drawing/2014/main" id="{765BF6A8-7A7E-4031-96D7-DA292FA50CFD}"/>
              </a:ext>
            </a:extLst>
          </p:cNvPr>
          <p:cNvSpPr>
            <a:spLocks noGrp="1"/>
          </p:cNvSpPr>
          <p:nvPr>
            <p:ph idx="1"/>
          </p:nvPr>
        </p:nvSpPr>
        <p:spPr>
          <a:xfrm>
            <a:off x="2589213" y="1402080"/>
            <a:ext cx="8915400" cy="4520418"/>
          </a:xfrm>
        </p:spPr>
        <p:txBody>
          <a:bodyPr>
            <a:normAutofit/>
          </a:bodyPr>
          <a:lstStyle/>
          <a:p>
            <a:r>
              <a:rPr lang="it-IT" dirty="0"/>
              <a:t>Sia la direttiva 95/46/CE che il D.Lgs. 196/2003 appaiono essere disposizioni prescrittive, quasi “</a:t>
            </a:r>
            <a:r>
              <a:rPr lang="it-IT" i="1" dirty="0"/>
              <a:t>paternalistiche</a:t>
            </a:r>
            <a:r>
              <a:rPr lang="it-IT" dirty="0"/>
              <a:t>”, l’autorità garante stabilisce quali sono i trattamenti potenzialmente effettuabili da un titolare (autorizzazioni generali – art. 40), in caso di introduzione, ad es., di nuove tecnologie o criticità in genere, il titolare ricorre all’autorità garante per avere disposizioni e istruzioni su come trattare i dati personali ricorrendo a quelle tecnologie (art. 41);</a:t>
            </a:r>
          </a:p>
          <a:p>
            <a:r>
              <a:rPr lang="it-IT" dirty="0"/>
              <a:t>il legislatore scende così in dettaglio rispetto a come i trattamenti dei dati personali devono essere implementati tanto da descrivere un mansionario tecnico puntuale (allegato B), in cui si stabiliscono delle misure minime da implementare da parte del titolare per una corretta gestione delle rischiosità legate ai dati personali in sua custodia;</a:t>
            </a:r>
          </a:p>
          <a:p>
            <a:r>
              <a:rPr lang="it-IT" dirty="0"/>
              <a:t>Il titolare è accompagnato per mano nell’implementare un trattamento, appare quasi un esecutore di disposizioni che il contesto esterno, l’autorità oppure il legislatore, gli ha fornito (art. 17).</a:t>
            </a:r>
          </a:p>
          <a:p>
            <a:endParaRPr lang="it-IT" dirty="0"/>
          </a:p>
        </p:txBody>
      </p:sp>
      <p:sp>
        <p:nvSpPr>
          <p:cNvPr id="4" name="Segnaposto data 3">
            <a:extLst>
              <a:ext uri="{FF2B5EF4-FFF2-40B4-BE49-F238E27FC236}">
                <a16:creationId xmlns:a16="http://schemas.microsoft.com/office/drawing/2014/main" id="{0FF9CA5A-F206-4BB8-B3F7-EE2B75117579}"/>
              </a:ext>
            </a:extLst>
          </p:cNvPr>
          <p:cNvSpPr>
            <a:spLocks noGrp="1"/>
          </p:cNvSpPr>
          <p:nvPr>
            <p:ph type="dt" sz="half" idx="10"/>
          </p:nvPr>
        </p:nvSpPr>
        <p:spPr/>
        <p:txBody>
          <a:bodyPr/>
          <a:lstStyle/>
          <a:p>
            <a:r>
              <a:rPr lang="it-IT"/>
              <a:t>27/07/2018</a:t>
            </a:r>
            <a:endParaRPr lang="it-IT" dirty="0"/>
          </a:p>
        </p:txBody>
      </p:sp>
      <p:sp>
        <p:nvSpPr>
          <p:cNvPr id="5" name="Segnaposto piè di pagina 4">
            <a:extLst>
              <a:ext uri="{FF2B5EF4-FFF2-40B4-BE49-F238E27FC236}">
                <a16:creationId xmlns:a16="http://schemas.microsoft.com/office/drawing/2014/main" id="{B793F242-6705-4473-B229-54F6DF6E172A}"/>
              </a:ext>
            </a:extLst>
          </p:cNvPr>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a:extLst>
              <a:ext uri="{FF2B5EF4-FFF2-40B4-BE49-F238E27FC236}">
                <a16:creationId xmlns:a16="http://schemas.microsoft.com/office/drawing/2014/main" id="{DD7DB451-DEF6-45C4-9667-CD2E7937A735}"/>
              </a:ext>
            </a:extLst>
          </p:cNvPr>
          <p:cNvSpPr>
            <a:spLocks noGrp="1"/>
          </p:cNvSpPr>
          <p:nvPr>
            <p:ph type="sldNum" sz="quarter" idx="12"/>
          </p:nvPr>
        </p:nvSpPr>
        <p:spPr/>
        <p:txBody>
          <a:bodyPr/>
          <a:lstStyle/>
          <a:p>
            <a:fld id="{E98CF071-0EAD-40B8-8B3E-A2EAA6554BD8}" type="slidenum">
              <a:rPr lang="it-IT" smtClean="0"/>
              <a:t>2</a:t>
            </a:fld>
            <a:endParaRPr lang="it-IT"/>
          </a:p>
        </p:txBody>
      </p:sp>
    </p:spTree>
    <p:extLst>
      <p:ext uri="{BB962C8B-B14F-4D97-AF65-F5344CB8AC3E}">
        <p14:creationId xmlns:p14="http://schemas.microsoft.com/office/powerpoint/2010/main" val="2673513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DD1AD2-AF77-4BC0-85E5-6DDADC3873A1}"/>
              </a:ext>
            </a:extLst>
          </p:cNvPr>
          <p:cNvSpPr>
            <a:spLocks noGrp="1"/>
          </p:cNvSpPr>
          <p:nvPr>
            <p:ph type="title"/>
          </p:nvPr>
        </p:nvSpPr>
        <p:spPr>
          <a:xfrm>
            <a:off x="2592926" y="624110"/>
            <a:ext cx="8911687" cy="684185"/>
          </a:xfrm>
        </p:spPr>
        <p:txBody>
          <a:bodyPr/>
          <a:lstStyle/>
          <a:p>
            <a:r>
              <a:rPr lang="it-IT" dirty="0"/>
              <a:t>Con quale priorità devo intervenire ?</a:t>
            </a:r>
          </a:p>
        </p:txBody>
      </p:sp>
      <p:sp>
        <p:nvSpPr>
          <p:cNvPr id="3" name="Segnaposto contenuto 2">
            <a:extLst>
              <a:ext uri="{FF2B5EF4-FFF2-40B4-BE49-F238E27FC236}">
                <a16:creationId xmlns:a16="http://schemas.microsoft.com/office/drawing/2014/main" id="{2AC5161C-A90F-4D5C-BFEF-BC47DCBD4BA8}"/>
              </a:ext>
            </a:extLst>
          </p:cNvPr>
          <p:cNvSpPr>
            <a:spLocks noGrp="1"/>
          </p:cNvSpPr>
          <p:nvPr>
            <p:ph idx="1"/>
          </p:nvPr>
        </p:nvSpPr>
        <p:spPr>
          <a:xfrm>
            <a:off x="2592496" y="1540189"/>
            <a:ext cx="8915400" cy="4590248"/>
          </a:xfrm>
        </p:spPr>
        <p:txBody>
          <a:bodyPr>
            <a:normAutofit fontScale="92500"/>
          </a:bodyPr>
          <a:lstStyle/>
          <a:p>
            <a:r>
              <a:rPr lang="it-IT" dirty="0"/>
              <a:t>La definizione della priorità di intervento dipende dalla criticità, da un punto di vista Privacy, del processo, ovvero dal valore dei dati da esso trattati:</a:t>
            </a:r>
          </a:p>
          <a:p>
            <a:pPr marL="0" indent="0" algn="ctr">
              <a:buNone/>
            </a:pPr>
            <a:r>
              <a:rPr lang="it-IT" i="1" dirty="0">
                <a:solidFill>
                  <a:srgbClr val="C00000"/>
                </a:solidFill>
              </a:rPr>
              <a:t>maggiore criticità </a:t>
            </a:r>
            <a:r>
              <a:rPr lang="it-IT" i="1" dirty="0">
                <a:solidFill>
                  <a:srgbClr val="C00000"/>
                </a:solidFill>
                <a:sym typeface="Symbol" panose="05050102010706020507" pitchFamily="18" charset="2"/>
              </a:rPr>
              <a:t> m</a:t>
            </a:r>
            <a:r>
              <a:rPr lang="it-IT" i="1" dirty="0">
                <a:solidFill>
                  <a:srgbClr val="C00000"/>
                </a:solidFill>
              </a:rPr>
              <a:t>aggiore priorità di intervento.</a:t>
            </a:r>
          </a:p>
          <a:p>
            <a:r>
              <a:rPr lang="it-IT" dirty="0"/>
              <a:t>Per definire la criticità di un processo occorre effettuare un Privacy Impact Assessment.</a:t>
            </a:r>
          </a:p>
          <a:p>
            <a:r>
              <a:rPr lang="it-IT" dirty="0"/>
              <a:t>La PIA consente di definire la criticità di un processo attraverso l’identificazione della natura del dato personale e la valutazione dell’impatto che la compromissione della R/A/I/D dei dati trattati causerebbe ai diritti e alle libertà degli interessati in termini di (esempio non esaustivo):</a:t>
            </a:r>
          </a:p>
          <a:p>
            <a:pPr lvl="1"/>
            <a:r>
              <a:rPr lang="it-IT" dirty="0"/>
              <a:t>Discriminazione</a:t>
            </a:r>
          </a:p>
          <a:p>
            <a:pPr lvl="1"/>
            <a:r>
              <a:rPr lang="it-IT" dirty="0"/>
              <a:t>Danni alla reputazione</a:t>
            </a:r>
          </a:p>
          <a:p>
            <a:pPr lvl="1"/>
            <a:r>
              <a:rPr lang="it-IT" dirty="0"/>
              <a:t>Furto d’identità</a:t>
            </a:r>
          </a:p>
          <a:p>
            <a:pPr lvl="1"/>
            <a:r>
              <a:rPr lang="it-IT" dirty="0"/>
              <a:t>Frodi</a:t>
            </a:r>
          </a:p>
          <a:p>
            <a:pPr lvl="1"/>
            <a:r>
              <a:rPr lang="it-IT" dirty="0"/>
              <a:t>Perdite finanziarie</a:t>
            </a:r>
          </a:p>
        </p:txBody>
      </p:sp>
      <p:sp>
        <p:nvSpPr>
          <p:cNvPr id="4" name="Segnaposto data 3">
            <a:extLst>
              <a:ext uri="{FF2B5EF4-FFF2-40B4-BE49-F238E27FC236}">
                <a16:creationId xmlns:a16="http://schemas.microsoft.com/office/drawing/2014/main" id="{F0B006CD-D8F0-4541-B087-8C23AF666EFF}"/>
              </a:ext>
            </a:extLst>
          </p:cNvPr>
          <p:cNvSpPr>
            <a:spLocks noGrp="1"/>
          </p:cNvSpPr>
          <p:nvPr>
            <p:ph type="dt" sz="half" idx="10"/>
          </p:nvPr>
        </p:nvSpPr>
        <p:spPr/>
        <p:txBody>
          <a:bodyPr/>
          <a:lstStyle/>
          <a:p>
            <a:r>
              <a:rPr lang="it-IT"/>
              <a:t>27/07/2018</a:t>
            </a:r>
            <a:endParaRPr lang="it-IT" dirty="0"/>
          </a:p>
        </p:txBody>
      </p:sp>
      <p:sp>
        <p:nvSpPr>
          <p:cNvPr id="5" name="Segnaposto piè di pagina 4">
            <a:extLst>
              <a:ext uri="{FF2B5EF4-FFF2-40B4-BE49-F238E27FC236}">
                <a16:creationId xmlns:a16="http://schemas.microsoft.com/office/drawing/2014/main" id="{466F9ED1-19E5-4088-AA83-BBE0BB05A0C9}"/>
              </a:ext>
            </a:extLst>
          </p:cNvPr>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a:extLst>
              <a:ext uri="{FF2B5EF4-FFF2-40B4-BE49-F238E27FC236}">
                <a16:creationId xmlns:a16="http://schemas.microsoft.com/office/drawing/2014/main" id="{C298A873-DA57-4481-925A-83AD2BEE1EA4}"/>
              </a:ext>
            </a:extLst>
          </p:cNvPr>
          <p:cNvSpPr>
            <a:spLocks noGrp="1"/>
          </p:cNvSpPr>
          <p:nvPr>
            <p:ph type="sldNum" sz="quarter" idx="12"/>
          </p:nvPr>
        </p:nvSpPr>
        <p:spPr/>
        <p:txBody>
          <a:bodyPr/>
          <a:lstStyle/>
          <a:p>
            <a:fld id="{E98CF071-0EAD-40B8-8B3E-A2EAA6554BD8}" type="slidenum">
              <a:rPr lang="it-IT" smtClean="0"/>
              <a:t>20</a:t>
            </a:fld>
            <a:endParaRPr lang="it-IT"/>
          </a:p>
        </p:txBody>
      </p:sp>
    </p:spTree>
    <p:extLst>
      <p:ext uri="{BB962C8B-B14F-4D97-AF65-F5344CB8AC3E}">
        <p14:creationId xmlns:p14="http://schemas.microsoft.com/office/powerpoint/2010/main" val="165453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9EAF07-D684-427C-B044-3260AEE021EF}"/>
              </a:ext>
            </a:extLst>
          </p:cNvPr>
          <p:cNvSpPr>
            <a:spLocks noGrp="1"/>
          </p:cNvSpPr>
          <p:nvPr>
            <p:ph type="title"/>
          </p:nvPr>
        </p:nvSpPr>
        <p:spPr/>
        <p:txBody>
          <a:bodyPr/>
          <a:lstStyle/>
          <a:p>
            <a:r>
              <a:rPr lang="it-IT" dirty="0"/>
              <a:t>Dove devo intervenire ?</a:t>
            </a:r>
          </a:p>
        </p:txBody>
      </p:sp>
      <p:sp>
        <p:nvSpPr>
          <p:cNvPr id="3" name="Segnaposto contenuto 2">
            <a:extLst>
              <a:ext uri="{FF2B5EF4-FFF2-40B4-BE49-F238E27FC236}">
                <a16:creationId xmlns:a16="http://schemas.microsoft.com/office/drawing/2014/main" id="{8F7BD4C5-A7A7-4A14-9EA3-F0E8A7761359}"/>
              </a:ext>
            </a:extLst>
          </p:cNvPr>
          <p:cNvSpPr>
            <a:spLocks noGrp="1"/>
          </p:cNvSpPr>
          <p:nvPr>
            <p:ph idx="1"/>
          </p:nvPr>
        </p:nvSpPr>
        <p:spPr>
          <a:xfrm>
            <a:off x="2591069" y="1402080"/>
            <a:ext cx="8915400" cy="3777622"/>
          </a:xfrm>
        </p:spPr>
        <p:txBody>
          <a:bodyPr/>
          <a:lstStyle/>
          <a:p>
            <a:r>
              <a:rPr lang="it-IT" dirty="0"/>
              <a:t>Individuare puntualmente dove intervenire per tutelare la RAID dei dati personali è fondamentale per evitare sprechi di risorse:</a:t>
            </a:r>
          </a:p>
          <a:p>
            <a:pPr marL="0" indent="0" algn="ctr">
              <a:buNone/>
            </a:pPr>
            <a:r>
              <a:rPr lang="it-IT" i="1" dirty="0">
                <a:solidFill>
                  <a:srgbClr val="C00000"/>
                </a:solidFill>
              </a:rPr>
              <a:t>maggiore focalizzazione </a:t>
            </a:r>
            <a:r>
              <a:rPr lang="it-IT" i="1" dirty="0">
                <a:solidFill>
                  <a:srgbClr val="C00000"/>
                </a:solidFill>
                <a:sym typeface="Symbol" panose="05050102010706020507" pitchFamily="18" charset="2"/>
              </a:rPr>
              <a:t> m</a:t>
            </a:r>
            <a:r>
              <a:rPr lang="it-IT" i="1" dirty="0">
                <a:solidFill>
                  <a:srgbClr val="C00000"/>
                </a:solidFill>
              </a:rPr>
              <a:t>inore spreco di risorse.</a:t>
            </a:r>
          </a:p>
          <a:p>
            <a:r>
              <a:rPr lang="it-IT" dirty="0"/>
              <a:t>Per identificare i punti su cui focalizzare gli interventi occorre utilizzare un approccio risk-</a:t>
            </a:r>
            <a:r>
              <a:rPr lang="it-IT" dirty="0" err="1"/>
              <a:t>based</a:t>
            </a:r>
            <a:r>
              <a:rPr lang="it-IT" dirty="0"/>
              <a:t> (c.d. «RA»).</a:t>
            </a:r>
          </a:p>
          <a:p>
            <a:r>
              <a:rPr lang="it-IT" dirty="0"/>
              <a:t>La Risk Analysis consente di individuare il livello di esposizione al rischio di Riservatezza, Autenticità, Integrità e Disponibilità dei dati personali trattati dal processo in esame.</a:t>
            </a:r>
          </a:p>
          <a:p>
            <a:r>
              <a:rPr lang="it-IT" dirty="0"/>
              <a:t>Gli interventi, siano essi di natura tecnica, organizzativa o procedurale, dovranno focalizzarsi sui processi e/o relative tecnologie a supporto, che al termine della RA risulteranno esposti ad alto rischio RAID.</a:t>
            </a:r>
          </a:p>
          <a:p>
            <a:endParaRPr lang="it-IT" dirty="0"/>
          </a:p>
        </p:txBody>
      </p:sp>
      <p:sp>
        <p:nvSpPr>
          <p:cNvPr id="4" name="Segnaposto data 3">
            <a:extLst>
              <a:ext uri="{FF2B5EF4-FFF2-40B4-BE49-F238E27FC236}">
                <a16:creationId xmlns:a16="http://schemas.microsoft.com/office/drawing/2014/main" id="{0B952A51-2550-481A-94D6-E37449CAE810}"/>
              </a:ext>
            </a:extLst>
          </p:cNvPr>
          <p:cNvSpPr>
            <a:spLocks noGrp="1"/>
          </p:cNvSpPr>
          <p:nvPr>
            <p:ph type="dt" sz="half" idx="10"/>
          </p:nvPr>
        </p:nvSpPr>
        <p:spPr/>
        <p:txBody>
          <a:bodyPr/>
          <a:lstStyle/>
          <a:p>
            <a:r>
              <a:rPr lang="it-IT"/>
              <a:t>27/07/2018</a:t>
            </a:r>
            <a:endParaRPr lang="it-IT" dirty="0"/>
          </a:p>
        </p:txBody>
      </p:sp>
      <p:sp>
        <p:nvSpPr>
          <p:cNvPr id="5" name="Segnaposto piè di pagina 4">
            <a:extLst>
              <a:ext uri="{FF2B5EF4-FFF2-40B4-BE49-F238E27FC236}">
                <a16:creationId xmlns:a16="http://schemas.microsoft.com/office/drawing/2014/main" id="{CAC73B92-35E7-4803-8EBE-4F5A59407897}"/>
              </a:ext>
            </a:extLst>
          </p:cNvPr>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a:extLst>
              <a:ext uri="{FF2B5EF4-FFF2-40B4-BE49-F238E27FC236}">
                <a16:creationId xmlns:a16="http://schemas.microsoft.com/office/drawing/2014/main" id="{15F1B3B0-5745-466C-8F03-FC5239A90BA0}"/>
              </a:ext>
            </a:extLst>
          </p:cNvPr>
          <p:cNvSpPr>
            <a:spLocks noGrp="1"/>
          </p:cNvSpPr>
          <p:nvPr>
            <p:ph type="sldNum" sz="quarter" idx="12"/>
          </p:nvPr>
        </p:nvSpPr>
        <p:spPr/>
        <p:txBody>
          <a:bodyPr/>
          <a:lstStyle/>
          <a:p>
            <a:fld id="{E98CF071-0EAD-40B8-8B3E-A2EAA6554BD8}" type="slidenum">
              <a:rPr lang="it-IT" smtClean="0"/>
              <a:t>21</a:t>
            </a:fld>
            <a:endParaRPr lang="it-IT"/>
          </a:p>
        </p:txBody>
      </p:sp>
    </p:spTree>
    <p:extLst>
      <p:ext uri="{BB962C8B-B14F-4D97-AF65-F5344CB8AC3E}">
        <p14:creationId xmlns:p14="http://schemas.microsoft.com/office/powerpoint/2010/main" val="833820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9EAF07-D684-427C-B044-3260AEE021EF}"/>
              </a:ext>
            </a:extLst>
          </p:cNvPr>
          <p:cNvSpPr>
            <a:spLocks noGrp="1"/>
          </p:cNvSpPr>
          <p:nvPr>
            <p:ph type="title"/>
          </p:nvPr>
        </p:nvSpPr>
        <p:spPr/>
        <p:txBody>
          <a:bodyPr/>
          <a:lstStyle/>
          <a:p>
            <a:r>
              <a:rPr lang="it-IT" dirty="0"/>
              <a:t>Come devo intervenire ?</a:t>
            </a:r>
          </a:p>
        </p:txBody>
      </p:sp>
      <p:sp>
        <p:nvSpPr>
          <p:cNvPr id="3" name="Segnaposto contenuto 2">
            <a:extLst>
              <a:ext uri="{FF2B5EF4-FFF2-40B4-BE49-F238E27FC236}">
                <a16:creationId xmlns:a16="http://schemas.microsoft.com/office/drawing/2014/main" id="{8F7BD4C5-A7A7-4A14-9EA3-F0E8A7761359}"/>
              </a:ext>
            </a:extLst>
          </p:cNvPr>
          <p:cNvSpPr>
            <a:spLocks noGrp="1"/>
          </p:cNvSpPr>
          <p:nvPr>
            <p:ph idx="1"/>
          </p:nvPr>
        </p:nvSpPr>
        <p:spPr>
          <a:xfrm>
            <a:off x="2591069" y="1402080"/>
            <a:ext cx="8915400" cy="4450080"/>
          </a:xfrm>
        </p:spPr>
        <p:txBody>
          <a:bodyPr>
            <a:normAutofit/>
          </a:bodyPr>
          <a:lstStyle/>
          <a:p>
            <a:r>
              <a:rPr lang="it-IT" dirty="0"/>
              <a:t>Definire un piano di intervento «equilibrato» è fondamentale per mitigare i rischi rilevati con un impegno sostenibile per l’azienda ed un rischio residuo accettabile:</a:t>
            </a:r>
          </a:p>
          <a:p>
            <a:pPr marL="0" indent="0" algn="ctr">
              <a:buNone/>
            </a:pPr>
            <a:r>
              <a:rPr lang="it-IT" i="1" dirty="0">
                <a:solidFill>
                  <a:srgbClr val="C00000"/>
                </a:solidFill>
              </a:rPr>
              <a:t>maggiore equilibrio </a:t>
            </a:r>
            <a:r>
              <a:rPr lang="it-IT" i="1" dirty="0">
                <a:solidFill>
                  <a:srgbClr val="C00000"/>
                </a:solidFill>
                <a:sym typeface="Symbol" panose="05050102010706020507" pitchFamily="18" charset="2"/>
              </a:rPr>
              <a:t> </a:t>
            </a:r>
            <a:r>
              <a:rPr lang="it-IT" i="1" dirty="0">
                <a:solidFill>
                  <a:srgbClr val="C00000"/>
                </a:solidFill>
              </a:rPr>
              <a:t>maggiore sostenibilità.</a:t>
            </a:r>
            <a:endParaRPr lang="it-IT" dirty="0"/>
          </a:p>
          <a:p>
            <a:r>
              <a:rPr lang="it-IT" dirty="0"/>
              <a:t>Un piano di intervento «equilibrato» richiede un’attività di Risk Treatment, ovvero l’esecuzione di un processo che, sulla base dei risultati della PIA e della RA, consente di:</a:t>
            </a:r>
          </a:p>
          <a:p>
            <a:pPr lvl="1"/>
            <a:r>
              <a:rPr lang="it-IT" dirty="0"/>
              <a:t>Definire la strategia di gestione del rischio (Evitare, Mitigare, Accettare, Trasferire) </a:t>
            </a:r>
          </a:p>
          <a:p>
            <a:pPr lvl="1"/>
            <a:r>
              <a:rPr lang="it-IT" dirty="0"/>
              <a:t>Individuare, tramite una valutazione costi / benefici delle varie alternative, gli interventi, organizzativi, tecnologici e/o procedurali da porre in essere</a:t>
            </a:r>
          </a:p>
          <a:p>
            <a:pPr lvl="1"/>
            <a:r>
              <a:rPr lang="it-IT" dirty="0"/>
              <a:t>Accettare consapevolmente il rischio residuo</a:t>
            </a:r>
          </a:p>
          <a:p>
            <a:pPr lvl="1"/>
            <a:r>
              <a:rPr lang="it-IT" dirty="0"/>
              <a:t>Attribuire la giusta priorità ai vari interventi </a:t>
            </a:r>
            <a:endParaRPr lang="it-IT" dirty="0">
              <a:solidFill>
                <a:srgbClr val="C00000"/>
              </a:solidFill>
            </a:endParaRPr>
          </a:p>
          <a:p>
            <a:endParaRPr lang="it-IT" dirty="0">
              <a:solidFill>
                <a:srgbClr val="C00000"/>
              </a:solidFill>
            </a:endParaRPr>
          </a:p>
          <a:p>
            <a:endParaRPr lang="it-IT" dirty="0"/>
          </a:p>
        </p:txBody>
      </p:sp>
      <p:sp>
        <p:nvSpPr>
          <p:cNvPr id="4" name="Segnaposto data 3">
            <a:extLst>
              <a:ext uri="{FF2B5EF4-FFF2-40B4-BE49-F238E27FC236}">
                <a16:creationId xmlns:a16="http://schemas.microsoft.com/office/drawing/2014/main" id="{0B952A51-2550-481A-94D6-E37449CAE810}"/>
              </a:ext>
            </a:extLst>
          </p:cNvPr>
          <p:cNvSpPr>
            <a:spLocks noGrp="1"/>
          </p:cNvSpPr>
          <p:nvPr>
            <p:ph type="dt" sz="half" idx="10"/>
          </p:nvPr>
        </p:nvSpPr>
        <p:spPr/>
        <p:txBody>
          <a:bodyPr/>
          <a:lstStyle/>
          <a:p>
            <a:r>
              <a:rPr lang="it-IT"/>
              <a:t>27/07/2018</a:t>
            </a:r>
            <a:endParaRPr lang="it-IT" dirty="0"/>
          </a:p>
        </p:txBody>
      </p:sp>
      <p:sp>
        <p:nvSpPr>
          <p:cNvPr id="5" name="Segnaposto piè di pagina 4">
            <a:extLst>
              <a:ext uri="{FF2B5EF4-FFF2-40B4-BE49-F238E27FC236}">
                <a16:creationId xmlns:a16="http://schemas.microsoft.com/office/drawing/2014/main" id="{CAC73B92-35E7-4803-8EBE-4F5A59407897}"/>
              </a:ext>
            </a:extLst>
          </p:cNvPr>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a:extLst>
              <a:ext uri="{FF2B5EF4-FFF2-40B4-BE49-F238E27FC236}">
                <a16:creationId xmlns:a16="http://schemas.microsoft.com/office/drawing/2014/main" id="{15F1B3B0-5745-466C-8F03-FC5239A90BA0}"/>
              </a:ext>
            </a:extLst>
          </p:cNvPr>
          <p:cNvSpPr>
            <a:spLocks noGrp="1"/>
          </p:cNvSpPr>
          <p:nvPr>
            <p:ph type="sldNum" sz="quarter" idx="12"/>
          </p:nvPr>
        </p:nvSpPr>
        <p:spPr/>
        <p:txBody>
          <a:bodyPr/>
          <a:lstStyle/>
          <a:p>
            <a:fld id="{E98CF071-0EAD-40B8-8B3E-A2EAA6554BD8}" type="slidenum">
              <a:rPr lang="it-IT" smtClean="0"/>
              <a:t>22</a:t>
            </a:fld>
            <a:endParaRPr lang="it-IT"/>
          </a:p>
        </p:txBody>
      </p:sp>
    </p:spTree>
    <p:extLst>
      <p:ext uri="{BB962C8B-B14F-4D97-AF65-F5344CB8AC3E}">
        <p14:creationId xmlns:p14="http://schemas.microsoft.com/office/powerpoint/2010/main" val="11112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9EAF07-D684-427C-B044-3260AEE021EF}"/>
              </a:ext>
            </a:extLst>
          </p:cNvPr>
          <p:cNvSpPr>
            <a:spLocks noGrp="1"/>
          </p:cNvSpPr>
          <p:nvPr>
            <p:ph type="title"/>
          </p:nvPr>
        </p:nvSpPr>
        <p:spPr/>
        <p:txBody>
          <a:bodyPr/>
          <a:lstStyle/>
          <a:p>
            <a:r>
              <a:rPr lang="it-IT" dirty="0"/>
              <a:t>L’intervento è efficace ?</a:t>
            </a:r>
          </a:p>
        </p:txBody>
      </p:sp>
      <p:sp>
        <p:nvSpPr>
          <p:cNvPr id="3" name="Segnaposto contenuto 2">
            <a:extLst>
              <a:ext uri="{FF2B5EF4-FFF2-40B4-BE49-F238E27FC236}">
                <a16:creationId xmlns:a16="http://schemas.microsoft.com/office/drawing/2014/main" id="{8F7BD4C5-A7A7-4A14-9EA3-F0E8A7761359}"/>
              </a:ext>
            </a:extLst>
          </p:cNvPr>
          <p:cNvSpPr>
            <a:spLocks noGrp="1"/>
          </p:cNvSpPr>
          <p:nvPr>
            <p:ph idx="1"/>
          </p:nvPr>
        </p:nvSpPr>
        <p:spPr>
          <a:xfrm>
            <a:off x="2591069" y="1402080"/>
            <a:ext cx="8915400" cy="3746695"/>
          </a:xfrm>
        </p:spPr>
        <p:txBody>
          <a:bodyPr>
            <a:normAutofit/>
          </a:bodyPr>
          <a:lstStyle/>
          <a:p>
            <a:r>
              <a:rPr lang="it-IT" dirty="0"/>
              <a:t>Conoscere lo stato dell’arte degli interventi effettuati, ovvero delle misure di sicurezza implementate, è fondamentale per avere la certezza che gli investimenti fatti abbiano prodotto o stiano producendo gli effetti attesi:</a:t>
            </a:r>
          </a:p>
          <a:p>
            <a:pPr marL="0" indent="0" algn="ctr">
              <a:buNone/>
            </a:pPr>
            <a:r>
              <a:rPr lang="it-IT" i="1" dirty="0">
                <a:solidFill>
                  <a:srgbClr val="C00000"/>
                </a:solidFill>
              </a:rPr>
              <a:t>Monitoraggio </a:t>
            </a:r>
            <a:r>
              <a:rPr lang="it-IT" i="1" dirty="0">
                <a:solidFill>
                  <a:srgbClr val="C00000"/>
                </a:solidFill>
                <a:sym typeface="Symbol" panose="05050102010706020507" pitchFamily="18" charset="2"/>
              </a:rPr>
              <a:t> </a:t>
            </a:r>
            <a:r>
              <a:rPr lang="it-IT" i="1" dirty="0">
                <a:solidFill>
                  <a:srgbClr val="C00000"/>
                </a:solidFill>
              </a:rPr>
              <a:t>Controllo della situazione</a:t>
            </a:r>
            <a:endParaRPr lang="it-IT" dirty="0"/>
          </a:p>
          <a:p>
            <a:r>
              <a:rPr lang="it-IT" dirty="0"/>
              <a:t>L’attività di monitoraggio deve essere finalizzata a rilevare, attraverso obiettivi di controllo e indicatori di performance chiari e misurabili :</a:t>
            </a:r>
          </a:p>
          <a:p>
            <a:pPr lvl="1"/>
            <a:r>
              <a:rPr lang="it-IT" dirty="0"/>
              <a:t>L’effettivo stato di implementazione delle misure di sicurezza</a:t>
            </a:r>
          </a:p>
          <a:p>
            <a:pPr lvl="1"/>
            <a:r>
              <a:rPr lang="it-IT" dirty="0"/>
              <a:t>L’efficacia delle misure implementate</a:t>
            </a:r>
          </a:p>
          <a:p>
            <a:pPr lvl="1"/>
            <a:r>
              <a:rPr lang="it-IT" dirty="0"/>
              <a:t>L’effettiva e corretta applicazione del framework</a:t>
            </a:r>
          </a:p>
          <a:p>
            <a:pPr lvl="1"/>
            <a:r>
              <a:rPr lang="it-IT" dirty="0"/>
              <a:t>La conformità ai requisiti del Regolamento</a:t>
            </a:r>
          </a:p>
        </p:txBody>
      </p:sp>
      <p:sp>
        <p:nvSpPr>
          <p:cNvPr id="4" name="Segnaposto data 3">
            <a:extLst>
              <a:ext uri="{FF2B5EF4-FFF2-40B4-BE49-F238E27FC236}">
                <a16:creationId xmlns:a16="http://schemas.microsoft.com/office/drawing/2014/main" id="{0B952A51-2550-481A-94D6-E37449CAE810}"/>
              </a:ext>
            </a:extLst>
          </p:cNvPr>
          <p:cNvSpPr>
            <a:spLocks noGrp="1"/>
          </p:cNvSpPr>
          <p:nvPr>
            <p:ph type="dt" sz="half" idx="10"/>
          </p:nvPr>
        </p:nvSpPr>
        <p:spPr/>
        <p:txBody>
          <a:bodyPr/>
          <a:lstStyle/>
          <a:p>
            <a:r>
              <a:rPr lang="it-IT"/>
              <a:t>27/07/2018</a:t>
            </a:r>
            <a:endParaRPr lang="it-IT" dirty="0"/>
          </a:p>
        </p:txBody>
      </p:sp>
      <p:sp>
        <p:nvSpPr>
          <p:cNvPr id="5" name="Segnaposto piè di pagina 4">
            <a:extLst>
              <a:ext uri="{FF2B5EF4-FFF2-40B4-BE49-F238E27FC236}">
                <a16:creationId xmlns:a16="http://schemas.microsoft.com/office/drawing/2014/main" id="{CAC73B92-35E7-4803-8EBE-4F5A59407897}"/>
              </a:ext>
            </a:extLst>
          </p:cNvPr>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a:extLst>
              <a:ext uri="{FF2B5EF4-FFF2-40B4-BE49-F238E27FC236}">
                <a16:creationId xmlns:a16="http://schemas.microsoft.com/office/drawing/2014/main" id="{15F1B3B0-5745-466C-8F03-FC5239A90BA0}"/>
              </a:ext>
            </a:extLst>
          </p:cNvPr>
          <p:cNvSpPr>
            <a:spLocks noGrp="1"/>
          </p:cNvSpPr>
          <p:nvPr>
            <p:ph type="sldNum" sz="quarter" idx="12"/>
          </p:nvPr>
        </p:nvSpPr>
        <p:spPr/>
        <p:txBody>
          <a:bodyPr/>
          <a:lstStyle/>
          <a:p>
            <a:fld id="{E98CF071-0EAD-40B8-8B3E-A2EAA6554BD8}" type="slidenum">
              <a:rPr lang="it-IT" smtClean="0"/>
              <a:t>23</a:t>
            </a:fld>
            <a:endParaRPr lang="it-IT"/>
          </a:p>
        </p:txBody>
      </p:sp>
    </p:spTree>
    <p:extLst>
      <p:ext uri="{BB962C8B-B14F-4D97-AF65-F5344CB8AC3E}">
        <p14:creationId xmlns:p14="http://schemas.microsoft.com/office/powerpoint/2010/main" val="2612895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9EAF07-D684-427C-B044-3260AEE021EF}"/>
              </a:ext>
            </a:extLst>
          </p:cNvPr>
          <p:cNvSpPr>
            <a:spLocks noGrp="1"/>
          </p:cNvSpPr>
          <p:nvPr>
            <p:ph type="title"/>
          </p:nvPr>
        </p:nvSpPr>
        <p:spPr/>
        <p:txBody>
          <a:bodyPr/>
          <a:lstStyle/>
          <a:p>
            <a:r>
              <a:rPr lang="it-IT" dirty="0"/>
              <a:t>Punti di attenzione</a:t>
            </a:r>
          </a:p>
        </p:txBody>
      </p:sp>
      <p:sp>
        <p:nvSpPr>
          <p:cNvPr id="3" name="Segnaposto contenuto 2">
            <a:extLst>
              <a:ext uri="{FF2B5EF4-FFF2-40B4-BE49-F238E27FC236}">
                <a16:creationId xmlns:a16="http://schemas.microsoft.com/office/drawing/2014/main" id="{8F7BD4C5-A7A7-4A14-9EA3-F0E8A7761359}"/>
              </a:ext>
            </a:extLst>
          </p:cNvPr>
          <p:cNvSpPr>
            <a:spLocks noGrp="1"/>
          </p:cNvSpPr>
          <p:nvPr>
            <p:ph idx="1"/>
          </p:nvPr>
        </p:nvSpPr>
        <p:spPr>
          <a:xfrm>
            <a:off x="2591069" y="1402080"/>
            <a:ext cx="8915400" cy="4831810"/>
          </a:xfrm>
        </p:spPr>
        <p:txBody>
          <a:bodyPr>
            <a:normAutofit lnSpcReduction="10000"/>
          </a:bodyPr>
          <a:lstStyle/>
          <a:p>
            <a:r>
              <a:rPr lang="it-IT" dirty="0"/>
              <a:t>Lo schema illustrato deve essere:</a:t>
            </a:r>
          </a:p>
          <a:p>
            <a:pPr lvl="1"/>
            <a:r>
              <a:rPr lang="it-IT" dirty="0"/>
              <a:t>Reiterato periodicamente</a:t>
            </a:r>
          </a:p>
          <a:p>
            <a:pPr lvl="1"/>
            <a:r>
              <a:rPr lang="it-IT" dirty="0"/>
              <a:t>Attuato a fronte di specifici eventi, quali:</a:t>
            </a:r>
          </a:p>
          <a:p>
            <a:pPr lvl="2"/>
            <a:r>
              <a:rPr lang="it-IT" dirty="0"/>
              <a:t>Definizione di un nuovo processo/trattamento, modifica/eliminazione di un processo/trattamento esistente</a:t>
            </a:r>
          </a:p>
          <a:p>
            <a:pPr lvl="2"/>
            <a:r>
              <a:rPr lang="it-IT" dirty="0"/>
              <a:t>Adozione di nuove tecnologie a supporto dei processi/trattamenti in essere</a:t>
            </a:r>
          </a:p>
          <a:p>
            <a:pPr lvl="2"/>
            <a:r>
              <a:rPr lang="it-IT" dirty="0"/>
              <a:t>Cambi normativi</a:t>
            </a:r>
          </a:p>
          <a:p>
            <a:pPr lvl="2"/>
            <a:r>
              <a:rPr lang="it-IT" dirty="0"/>
              <a:t>Risultanze di attività di Internal Auditing, Verifiche Ispettive, Monitoraggio</a:t>
            </a:r>
          </a:p>
          <a:p>
            <a:r>
              <a:rPr lang="it-IT"/>
              <a:t>Lo schema deve </a:t>
            </a:r>
            <a:r>
              <a:rPr lang="it-IT" dirty="0"/>
              <a:t>essere documentato e devono essere debitamente conservate le evidenze della sua applicazione.</a:t>
            </a:r>
          </a:p>
          <a:p>
            <a:r>
              <a:rPr lang="it-IT" dirty="0"/>
              <a:t>Si deve prevedere il coinvolgimento di un mix di competenze in grado di rilevare, analizzare e valutare ambiti che vanno dai business process alle reti passando dalle tecnologie e soluzioni di security.</a:t>
            </a:r>
          </a:p>
          <a:p>
            <a:r>
              <a:rPr lang="it-IT" dirty="0"/>
              <a:t>L’applicazione del framework non deve essere limitata ai soli processi che trattano dati personali in formato digitale.</a:t>
            </a:r>
          </a:p>
          <a:p>
            <a:endParaRPr lang="it-IT" dirty="0"/>
          </a:p>
        </p:txBody>
      </p:sp>
      <p:sp>
        <p:nvSpPr>
          <p:cNvPr id="4" name="Segnaposto data 3">
            <a:extLst>
              <a:ext uri="{FF2B5EF4-FFF2-40B4-BE49-F238E27FC236}">
                <a16:creationId xmlns:a16="http://schemas.microsoft.com/office/drawing/2014/main" id="{0B952A51-2550-481A-94D6-E37449CAE810}"/>
              </a:ext>
            </a:extLst>
          </p:cNvPr>
          <p:cNvSpPr>
            <a:spLocks noGrp="1"/>
          </p:cNvSpPr>
          <p:nvPr>
            <p:ph type="dt" sz="half" idx="10"/>
          </p:nvPr>
        </p:nvSpPr>
        <p:spPr/>
        <p:txBody>
          <a:bodyPr/>
          <a:lstStyle/>
          <a:p>
            <a:r>
              <a:rPr lang="it-IT"/>
              <a:t>27/07/2018</a:t>
            </a:r>
            <a:endParaRPr lang="it-IT" dirty="0"/>
          </a:p>
        </p:txBody>
      </p:sp>
      <p:sp>
        <p:nvSpPr>
          <p:cNvPr id="5" name="Segnaposto piè di pagina 4">
            <a:extLst>
              <a:ext uri="{FF2B5EF4-FFF2-40B4-BE49-F238E27FC236}">
                <a16:creationId xmlns:a16="http://schemas.microsoft.com/office/drawing/2014/main" id="{CAC73B92-35E7-4803-8EBE-4F5A59407897}"/>
              </a:ext>
            </a:extLst>
          </p:cNvPr>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a:extLst>
              <a:ext uri="{FF2B5EF4-FFF2-40B4-BE49-F238E27FC236}">
                <a16:creationId xmlns:a16="http://schemas.microsoft.com/office/drawing/2014/main" id="{15F1B3B0-5745-466C-8F03-FC5239A90BA0}"/>
              </a:ext>
            </a:extLst>
          </p:cNvPr>
          <p:cNvSpPr>
            <a:spLocks noGrp="1"/>
          </p:cNvSpPr>
          <p:nvPr>
            <p:ph type="sldNum" sz="quarter" idx="12"/>
          </p:nvPr>
        </p:nvSpPr>
        <p:spPr/>
        <p:txBody>
          <a:bodyPr/>
          <a:lstStyle/>
          <a:p>
            <a:fld id="{E98CF071-0EAD-40B8-8B3E-A2EAA6554BD8}" type="slidenum">
              <a:rPr lang="it-IT" smtClean="0"/>
              <a:t>24</a:t>
            </a:fld>
            <a:endParaRPr lang="it-IT"/>
          </a:p>
        </p:txBody>
      </p:sp>
    </p:spTree>
    <p:extLst>
      <p:ext uri="{BB962C8B-B14F-4D97-AF65-F5344CB8AC3E}">
        <p14:creationId xmlns:p14="http://schemas.microsoft.com/office/powerpoint/2010/main" val="2584557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43369" y="664461"/>
            <a:ext cx="8911687" cy="723677"/>
          </a:xfrm>
        </p:spPr>
        <p:txBody>
          <a:bodyPr/>
          <a:lstStyle/>
          <a:p>
            <a:r>
              <a:rPr lang="it-IT" dirty="0"/>
              <a:t>Gestione del dei rischio</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25</a:t>
            </a:fld>
            <a:endParaRPr lang="it-IT"/>
          </a:p>
        </p:txBody>
      </p:sp>
      <p:sp>
        <p:nvSpPr>
          <p:cNvPr id="25" name="Rettangolo 24"/>
          <p:cNvSpPr/>
          <p:nvPr/>
        </p:nvSpPr>
        <p:spPr>
          <a:xfrm>
            <a:off x="8084204" y="2618470"/>
            <a:ext cx="2930762" cy="621891"/>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a:solidFill>
                  <a:schemeClr val="bg1"/>
                </a:solidFill>
              </a:rPr>
              <a:t>Ponderazione rischio</a:t>
            </a:r>
          </a:p>
          <a:p>
            <a:pPr algn="ctr"/>
            <a:r>
              <a:rPr lang="it-IT" dirty="0">
                <a:solidFill>
                  <a:schemeClr val="bg1"/>
                </a:solidFill>
              </a:rPr>
              <a:t>(Passo 3)</a:t>
            </a:r>
          </a:p>
        </p:txBody>
      </p:sp>
      <p:sp>
        <p:nvSpPr>
          <p:cNvPr id="26" name="Rettangolo 25"/>
          <p:cNvSpPr>
            <a:spLocks noChangeArrowheads="1"/>
          </p:cNvSpPr>
          <p:nvPr/>
        </p:nvSpPr>
        <p:spPr bwMode="auto">
          <a:xfrm>
            <a:off x="8084204" y="3797471"/>
            <a:ext cx="2930762" cy="595979"/>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it-IT">
                <a:solidFill>
                  <a:schemeClr val="bg1"/>
                </a:solidFill>
              </a:rPr>
              <a:t>Mitigazione rischio</a:t>
            </a:r>
          </a:p>
          <a:p>
            <a:pPr algn="ctr"/>
            <a:r>
              <a:rPr lang="it-IT">
                <a:solidFill>
                  <a:schemeClr val="bg1"/>
                </a:solidFill>
              </a:rPr>
              <a:t>(Passi 4 e 5)</a:t>
            </a:r>
          </a:p>
        </p:txBody>
      </p:sp>
      <p:sp>
        <p:nvSpPr>
          <p:cNvPr id="27" name="Rettangolo 26"/>
          <p:cNvSpPr>
            <a:spLocks noChangeArrowheads="1"/>
          </p:cNvSpPr>
          <p:nvPr/>
        </p:nvSpPr>
        <p:spPr bwMode="auto">
          <a:xfrm>
            <a:off x="8084204" y="4963517"/>
            <a:ext cx="2930762" cy="91988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it-IT">
                <a:solidFill>
                  <a:schemeClr val="bg1"/>
                </a:solidFill>
              </a:rPr>
              <a:t>Verifica rischio</a:t>
            </a:r>
          </a:p>
          <a:p>
            <a:pPr algn="ctr"/>
            <a:r>
              <a:rPr lang="it-IT">
                <a:solidFill>
                  <a:schemeClr val="bg1"/>
                </a:solidFill>
              </a:rPr>
              <a:t>residuo</a:t>
            </a:r>
          </a:p>
          <a:p>
            <a:pPr algn="ctr"/>
            <a:r>
              <a:rPr lang="it-IT">
                <a:solidFill>
                  <a:schemeClr val="bg1"/>
                </a:solidFill>
              </a:rPr>
              <a:t>(Passi 6 e 7)</a:t>
            </a:r>
          </a:p>
        </p:txBody>
      </p:sp>
      <p:sp>
        <p:nvSpPr>
          <p:cNvPr id="28" name="Rettangolo 27"/>
          <p:cNvSpPr>
            <a:spLocks noChangeArrowheads="1"/>
          </p:cNvSpPr>
          <p:nvPr/>
        </p:nvSpPr>
        <p:spPr bwMode="auto">
          <a:xfrm>
            <a:off x="8066333" y="1335820"/>
            <a:ext cx="2966503" cy="881012"/>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a:solidFill>
                  <a:schemeClr val="bg1"/>
                </a:solidFill>
              </a:rPr>
              <a:t>Identificazione ed analisi</a:t>
            </a:r>
          </a:p>
          <a:p>
            <a:pPr algn="ctr"/>
            <a:r>
              <a:rPr lang="it-IT" dirty="0">
                <a:solidFill>
                  <a:schemeClr val="bg1"/>
                </a:solidFill>
              </a:rPr>
              <a:t>rischio</a:t>
            </a:r>
          </a:p>
          <a:p>
            <a:pPr algn="ctr"/>
            <a:r>
              <a:rPr lang="it-IT" dirty="0">
                <a:solidFill>
                  <a:schemeClr val="bg1"/>
                </a:solidFill>
              </a:rPr>
              <a:t>(Passi 1 e 2)</a:t>
            </a:r>
          </a:p>
        </p:txBody>
      </p:sp>
      <p:cxnSp>
        <p:nvCxnSpPr>
          <p:cNvPr id="29" name="Connettore 2 28"/>
          <p:cNvCxnSpPr>
            <a:stCxn id="28" idx="2"/>
          </p:cNvCxnSpPr>
          <p:nvPr/>
        </p:nvCxnSpPr>
        <p:spPr>
          <a:xfrm>
            <a:off x="9549585" y="2216832"/>
            <a:ext cx="0" cy="401638"/>
          </a:xfrm>
          <a:prstGeom prst="straightConnector1">
            <a:avLst/>
          </a:prstGeom>
          <a:ln>
            <a:solidFill>
              <a:schemeClr val="accent1"/>
            </a:solidFill>
            <a:tailEnd type="triangle"/>
          </a:ln>
        </p:spPr>
        <p:style>
          <a:lnRef idx="3">
            <a:schemeClr val="lt1"/>
          </a:lnRef>
          <a:fillRef idx="1">
            <a:schemeClr val="accent1"/>
          </a:fillRef>
          <a:effectRef idx="1">
            <a:schemeClr val="accent1"/>
          </a:effectRef>
          <a:fontRef idx="minor">
            <a:schemeClr val="lt1"/>
          </a:fontRef>
        </p:style>
      </p:cxnSp>
      <p:cxnSp>
        <p:nvCxnSpPr>
          <p:cNvPr id="30" name="Connettore 2 29"/>
          <p:cNvCxnSpPr/>
          <p:nvPr/>
        </p:nvCxnSpPr>
        <p:spPr>
          <a:xfrm>
            <a:off x="9549585" y="3240361"/>
            <a:ext cx="0" cy="570067"/>
          </a:xfrm>
          <a:prstGeom prst="straightConnector1">
            <a:avLst/>
          </a:prstGeom>
          <a:ln>
            <a:solidFill>
              <a:schemeClr val="accent1"/>
            </a:solidFill>
            <a:tailEnd type="triangle"/>
          </a:ln>
        </p:spPr>
        <p:style>
          <a:lnRef idx="3">
            <a:schemeClr val="lt1"/>
          </a:lnRef>
          <a:fillRef idx="1">
            <a:schemeClr val="accent1"/>
          </a:fillRef>
          <a:effectRef idx="1">
            <a:schemeClr val="accent1"/>
          </a:effectRef>
          <a:fontRef idx="minor">
            <a:schemeClr val="lt1"/>
          </a:fontRef>
        </p:style>
      </p:cxnSp>
      <p:cxnSp>
        <p:nvCxnSpPr>
          <p:cNvPr id="31" name="Connettore 2 30"/>
          <p:cNvCxnSpPr/>
          <p:nvPr/>
        </p:nvCxnSpPr>
        <p:spPr>
          <a:xfrm>
            <a:off x="9549585" y="4393450"/>
            <a:ext cx="0" cy="570067"/>
          </a:xfrm>
          <a:prstGeom prst="straightConnector1">
            <a:avLst/>
          </a:prstGeom>
          <a:ln>
            <a:solidFill>
              <a:schemeClr val="accent1"/>
            </a:solidFill>
            <a:tailEnd type="triangle"/>
          </a:ln>
        </p:spPr>
        <p:style>
          <a:lnRef idx="3">
            <a:schemeClr val="lt1"/>
          </a:lnRef>
          <a:fillRef idx="1">
            <a:schemeClr val="accent1"/>
          </a:fillRef>
          <a:effectRef idx="1">
            <a:schemeClr val="accent1"/>
          </a:effectRef>
          <a:fontRef idx="minor">
            <a:schemeClr val="lt1"/>
          </a:fontRef>
        </p:style>
      </p:cxnSp>
      <p:cxnSp>
        <p:nvCxnSpPr>
          <p:cNvPr id="32" name="Connettore 2 31"/>
          <p:cNvCxnSpPr>
            <a:stCxn id="25" idx="1"/>
            <a:endCxn id="8" idx="6"/>
          </p:cNvCxnSpPr>
          <p:nvPr/>
        </p:nvCxnSpPr>
        <p:spPr>
          <a:xfrm flipH="1">
            <a:off x="7346654" y="2929416"/>
            <a:ext cx="737550" cy="6477"/>
          </a:xfrm>
          <a:prstGeom prst="straightConnector1">
            <a:avLst/>
          </a:prstGeom>
          <a:ln>
            <a:solidFill>
              <a:schemeClr val="accent1"/>
            </a:solidFill>
            <a:headEnd type="none"/>
            <a:tailEnd type="triangle"/>
          </a:ln>
        </p:spPr>
        <p:style>
          <a:lnRef idx="3">
            <a:schemeClr val="lt1"/>
          </a:lnRef>
          <a:fillRef idx="1">
            <a:schemeClr val="accent1"/>
          </a:fillRef>
          <a:effectRef idx="1">
            <a:schemeClr val="accent1"/>
          </a:effectRef>
          <a:fontRef idx="minor">
            <a:schemeClr val="lt1"/>
          </a:fontRef>
        </p:style>
      </p:cxnSp>
      <p:cxnSp>
        <p:nvCxnSpPr>
          <p:cNvPr id="33" name="Connettore 1 32"/>
          <p:cNvCxnSpPr>
            <a:stCxn id="8" idx="4"/>
            <a:endCxn id="27" idx="1"/>
          </p:cNvCxnSpPr>
          <p:nvPr/>
        </p:nvCxnSpPr>
        <p:spPr>
          <a:xfrm rot="16200000" flipH="1">
            <a:off x="6469266" y="3808518"/>
            <a:ext cx="2378027" cy="851850"/>
          </a:xfrm>
          <a:prstGeom prst="bentConnector2">
            <a:avLst/>
          </a:prstGeom>
          <a:ln>
            <a:solidFill>
              <a:schemeClr val="accent1"/>
            </a:solidFill>
            <a:headEnd type="triangle"/>
          </a:ln>
        </p:spPr>
        <p:style>
          <a:lnRef idx="3">
            <a:schemeClr val="lt1"/>
          </a:lnRef>
          <a:fillRef idx="1">
            <a:schemeClr val="accent1"/>
          </a:fillRef>
          <a:effectRef idx="1">
            <a:schemeClr val="accent1"/>
          </a:effectRef>
          <a:fontRef idx="minor">
            <a:schemeClr val="lt1"/>
          </a:fontRef>
        </p:style>
      </p:cxnSp>
      <p:cxnSp>
        <p:nvCxnSpPr>
          <p:cNvPr id="24" name="Connettore 4 23"/>
          <p:cNvCxnSpPr>
            <a:stCxn id="8" idx="0"/>
            <a:endCxn id="28" idx="1"/>
          </p:cNvCxnSpPr>
          <p:nvPr/>
        </p:nvCxnSpPr>
        <p:spPr>
          <a:xfrm rot="5400000" flipH="1" flipV="1">
            <a:off x="7124329" y="1884352"/>
            <a:ext cx="1050029" cy="833979"/>
          </a:xfrm>
          <a:prstGeom prst="bentConnector2">
            <a:avLst/>
          </a:prstGeom>
          <a:ln>
            <a:solidFill>
              <a:schemeClr val="accent1"/>
            </a:solidFill>
            <a:tailEnd type="triangle"/>
          </a:ln>
        </p:spPr>
        <p:style>
          <a:lnRef idx="3">
            <a:schemeClr val="lt1"/>
          </a:lnRef>
          <a:fillRef idx="1">
            <a:schemeClr val="accent1"/>
          </a:fillRef>
          <a:effectRef idx="1">
            <a:schemeClr val="accent1"/>
          </a:effectRef>
          <a:fontRef idx="minor">
            <a:schemeClr val="lt1"/>
          </a:fontRef>
        </p:style>
      </p:cxnSp>
      <p:sp>
        <p:nvSpPr>
          <p:cNvPr id="39" name="Freccia a destra con strisce 38"/>
          <p:cNvSpPr/>
          <p:nvPr/>
        </p:nvSpPr>
        <p:spPr>
          <a:xfrm>
            <a:off x="731520" y="1726387"/>
            <a:ext cx="4119163" cy="340522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Da un punto di vista pratico, la società deve analizzare  e successivamente mitigare i rischi connessi al trattamento dei dati personali, come preliminarmente individuati e redigere un documento di gestione del rischio</a:t>
            </a:r>
          </a:p>
          <a:p>
            <a:pPr algn="ctr"/>
            <a:endParaRPr lang="it-IT" sz="1200" dirty="0"/>
          </a:p>
        </p:txBody>
      </p:sp>
      <p:sp>
        <p:nvSpPr>
          <p:cNvPr id="8" name="AutoShape 2"/>
          <p:cNvSpPr>
            <a:spLocks noChangeArrowheads="1"/>
          </p:cNvSpPr>
          <p:nvPr/>
        </p:nvSpPr>
        <p:spPr bwMode="auto">
          <a:xfrm>
            <a:off x="7118054" y="2826355"/>
            <a:ext cx="228600" cy="219075"/>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solidFill>
            </a:endParaRPr>
          </a:p>
        </p:txBody>
      </p:sp>
      <p:sp>
        <p:nvSpPr>
          <p:cNvPr id="9" name="Parentesi graffa aperta 8">
            <a:extLst>
              <a:ext uri="{FF2B5EF4-FFF2-40B4-BE49-F238E27FC236}">
                <a16:creationId xmlns:a16="http://schemas.microsoft.com/office/drawing/2014/main" id="{50C36BCA-38DF-4E0B-A83B-7D7C48F925CD}"/>
              </a:ext>
            </a:extLst>
          </p:cNvPr>
          <p:cNvSpPr/>
          <p:nvPr/>
        </p:nvSpPr>
        <p:spPr>
          <a:xfrm>
            <a:off x="6618824" y="1335820"/>
            <a:ext cx="108964" cy="19045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Parentesi graffa aperta 20">
            <a:extLst>
              <a:ext uri="{FF2B5EF4-FFF2-40B4-BE49-F238E27FC236}">
                <a16:creationId xmlns:a16="http://schemas.microsoft.com/office/drawing/2014/main" id="{9E0FC414-066C-4275-AD34-4C3C03E34BC9}"/>
              </a:ext>
            </a:extLst>
          </p:cNvPr>
          <p:cNvSpPr/>
          <p:nvPr/>
        </p:nvSpPr>
        <p:spPr>
          <a:xfrm>
            <a:off x="6569612" y="3797471"/>
            <a:ext cx="228600" cy="21084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a:extLst>
              <a:ext uri="{FF2B5EF4-FFF2-40B4-BE49-F238E27FC236}">
                <a16:creationId xmlns:a16="http://schemas.microsoft.com/office/drawing/2014/main" id="{14EA4754-B65F-497D-81EE-55DE850F9F5F}"/>
              </a:ext>
            </a:extLst>
          </p:cNvPr>
          <p:cNvSpPr txBox="1"/>
          <p:nvPr/>
        </p:nvSpPr>
        <p:spPr>
          <a:xfrm>
            <a:off x="4377256" y="2074232"/>
            <a:ext cx="226367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dirty="0"/>
              <a:t>Valutazione rischio</a:t>
            </a:r>
          </a:p>
        </p:txBody>
      </p:sp>
      <p:sp>
        <p:nvSpPr>
          <p:cNvPr id="23" name="CasellaDiTesto 22">
            <a:extLst>
              <a:ext uri="{FF2B5EF4-FFF2-40B4-BE49-F238E27FC236}">
                <a16:creationId xmlns:a16="http://schemas.microsoft.com/office/drawing/2014/main" id="{A5489A89-BF96-4650-9384-252BCE636A5B}"/>
              </a:ext>
            </a:extLst>
          </p:cNvPr>
          <p:cNvSpPr txBox="1"/>
          <p:nvPr/>
        </p:nvSpPr>
        <p:spPr>
          <a:xfrm>
            <a:off x="4143418" y="4634071"/>
            <a:ext cx="242619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dirty="0"/>
              <a:t>Trattamento rischio</a:t>
            </a:r>
          </a:p>
        </p:txBody>
      </p:sp>
    </p:spTree>
    <p:extLst>
      <p:ext uri="{BB962C8B-B14F-4D97-AF65-F5344CB8AC3E}">
        <p14:creationId xmlns:p14="http://schemas.microsoft.com/office/powerpoint/2010/main" val="1444635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357065"/>
            <a:ext cx="8911687" cy="1280890"/>
          </a:xfrm>
        </p:spPr>
        <p:txBody>
          <a:bodyPr/>
          <a:lstStyle/>
          <a:p>
            <a:r>
              <a:rPr lang="it-IT" dirty="0"/>
              <a:t>Gestione del rischio – step1</a:t>
            </a:r>
          </a:p>
        </p:txBody>
      </p:sp>
      <p:sp>
        <p:nvSpPr>
          <p:cNvPr id="3" name="Segnaposto contenuto 2"/>
          <p:cNvSpPr>
            <a:spLocks noGrp="1"/>
          </p:cNvSpPr>
          <p:nvPr>
            <p:ph idx="1"/>
          </p:nvPr>
        </p:nvSpPr>
        <p:spPr>
          <a:xfrm>
            <a:off x="2589213" y="1026943"/>
            <a:ext cx="8915400" cy="3995224"/>
          </a:xfrm>
        </p:spPr>
        <p:txBody>
          <a:bodyPr>
            <a:normAutofit/>
          </a:bodyPr>
          <a:lstStyle/>
          <a:p>
            <a:pPr marL="0" indent="0">
              <a:buNone/>
            </a:pPr>
            <a:r>
              <a:rPr lang="it-IT" sz="2000" dirty="0">
                <a:solidFill>
                  <a:srgbClr val="C00000"/>
                </a:solidFill>
              </a:rPr>
              <a:t>Individuazione di tutti i </a:t>
            </a:r>
            <a:r>
              <a:rPr lang="it-IT" sz="2000" dirty="0">
                <a:solidFill>
                  <a:srgbClr val="C00000"/>
                </a:solidFill>
                <a:highlight>
                  <a:srgbClr val="00FF00"/>
                </a:highlight>
              </a:rPr>
              <a:t>pericoli potenziali </a:t>
            </a:r>
            <a:r>
              <a:rPr lang="it-IT" sz="2000" dirty="0">
                <a:solidFill>
                  <a:srgbClr val="C00000"/>
                </a:solidFill>
              </a:rPr>
              <a:t>derivanti dal trattamento e correlate gravità</a:t>
            </a:r>
            <a:r>
              <a:rPr lang="it-IT" sz="2000" dirty="0"/>
              <a:t>. Questa fase deve essere sviluppata ignorando tutte le soluzioni tecniche ed organizzative che sono state adottate nell’effettuare il trattamento per ridurne la pericolosità. Questo percorso risulta difficoltoso quando l’analisi dei rischi viene redatta quando il processo è già attivo. E’ invece un valido strumento progettuale, quando viene affrontato nella fase preliminare di de-finizione delle specifiche di funzionamento, in quanto consente di individuare tutti i pericoli connessi con il trattamento e di indirizzare quindi le soluzioni tecnico/organizzative verso la loro eliminazione (rif. GDPR art. 25 “protezione dei dati fin dalla progettazione e protezione per impostazione predefinita”).</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26</a:t>
            </a:fld>
            <a:endParaRPr lang="it-IT"/>
          </a:p>
        </p:txBody>
      </p:sp>
      <p:graphicFrame>
        <p:nvGraphicFramePr>
          <p:cNvPr id="7" name="Tabella 6">
            <a:extLst>
              <a:ext uri="{FF2B5EF4-FFF2-40B4-BE49-F238E27FC236}">
                <a16:creationId xmlns:a16="http://schemas.microsoft.com/office/drawing/2014/main" id="{C2731921-B3C6-49B1-AE9A-C85BC9325F44}"/>
              </a:ext>
            </a:extLst>
          </p:cNvPr>
          <p:cNvGraphicFramePr>
            <a:graphicFrameLocks noGrp="1"/>
          </p:cNvGraphicFramePr>
          <p:nvPr>
            <p:extLst>
              <p:ext uri="{D42A27DB-BD31-4B8C-83A1-F6EECF244321}">
                <p14:modId xmlns:p14="http://schemas.microsoft.com/office/powerpoint/2010/main" val="3836048780"/>
              </p:ext>
            </p:extLst>
          </p:nvPr>
        </p:nvGraphicFramePr>
        <p:xfrm>
          <a:off x="2982913" y="4955445"/>
          <a:ext cx="8128000" cy="736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80071578"/>
                    </a:ext>
                  </a:extLst>
                </a:gridCol>
                <a:gridCol w="4064000">
                  <a:extLst>
                    <a:ext uri="{9D8B030D-6E8A-4147-A177-3AD203B41FA5}">
                      <a16:colId xmlns:a16="http://schemas.microsoft.com/office/drawing/2014/main" val="2928656653"/>
                    </a:ext>
                  </a:extLst>
                </a:gridCol>
              </a:tblGrid>
              <a:tr h="0">
                <a:tc>
                  <a:txBody>
                    <a:bodyPr/>
                    <a:lstStyle/>
                    <a:p>
                      <a:r>
                        <a:rPr lang="it-IT" b="0" dirty="0"/>
                        <a:t>Per la PIA</a:t>
                      </a:r>
                    </a:p>
                  </a:txBody>
                  <a:tcPr/>
                </a:tc>
                <a:tc>
                  <a:txBody>
                    <a:bodyPr/>
                    <a:lstStyle/>
                    <a:p>
                      <a:r>
                        <a:rPr lang="it-IT" b="0" dirty="0"/>
                        <a:t>Per l’analisi dei rischi</a:t>
                      </a:r>
                    </a:p>
                  </a:txBody>
                  <a:tcPr/>
                </a:tc>
                <a:extLst>
                  <a:ext uri="{0D108BD9-81ED-4DB2-BD59-A6C34878D82A}">
                    <a16:rowId xmlns:a16="http://schemas.microsoft.com/office/drawing/2014/main" val="3611959199"/>
                  </a:ext>
                </a:extLst>
              </a:tr>
              <a:tr h="370840">
                <a:tc>
                  <a:txBody>
                    <a:bodyPr/>
                    <a:lstStyle/>
                    <a:p>
                      <a:r>
                        <a:rPr lang="it-IT" dirty="0"/>
                        <a:t>Art. 35 + C.75 – C.76</a:t>
                      </a:r>
                    </a:p>
                  </a:txBody>
                  <a:tcPr/>
                </a:tc>
                <a:tc>
                  <a:txBody>
                    <a:bodyPr/>
                    <a:lstStyle/>
                    <a:p>
                      <a:r>
                        <a:rPr lang="it-IT" dirty="0"/>
                        <a:t>Art. 32 + C.83</a:t>
                      </a:r>
                    </a:p>
                  </a:txBody>
                  <a:tcPr/>
                </a:tc>
                <a:extLst>
                  <a:ext uri="{0D108BD9-81ED-4DB2-BD59-A6C34878D82A}">
                    <a16:rowId xmlns:a16="http://schemas.microsoft.com/office/drawing/2014/main" val="3436510539"/>
                  </a:ext>
                </a:extLst>
              </a:tr>
            </a:tbl>
          </a:graphicData>
        </a:graphic>
      </p:graphicFrame>
    </p:spTree>
    <p:extLst>
      <p:ext uri="{BB962C8B-B14F-4D97-AF65-F5344CB8AC3E}">
        <p14:creationId xmlns:p14="http://schemas.microsoft.com/office/powerpoint/2010/main" val="671690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723676"/>
          </a:xfrm>
        </p:spPr>
        <p:txBody>
          <a:bodyPr/>
          <a:lstStyle/>
          <a:p>
            <a:r>
              <a:rPr lang="it-IT" dirty="0"/>
              <a:t>Gestione del rischio – step 2</a:t>
            </a:r>
          </a:p>
        </p:txBody>
      </p:sp>
      <p:sp>
        <p:nvSpPr>
          <p:cNvPr id="3" name="Segnaposto contenuto 2"/>
          <p:cNvSpPr>
            <a:spLocks noGrp="1"/>
          </p:cNvSpPr>
          <p:nvPr>
            <p:ph idx="1"/>
          </p:nvPr>
        </p:nvSpPr>
        <p:spPr>
          <a:xfrm>
            <a:off x="2589213" y="1347785"/>
            <a:ext cx="8915400" cy="4782651"/>
          </a:xfrm>
        </p:spPr>
        <p:txBody>
          <a:bodyPr>
            <a:normAutofit fontScale="92500" lnSpcReduction="20000"/>
          </a:bodyPr>
          <a:lstStyle/>
          <a:p>
            <a:pPr marL="0" indent="0">
              <a:buNone/>
            </a:pPr>
            <a:r>
              <a:rPr lang="it-IT" sz="2000" dirty="0">
                <a:solidFill>
                  <a:srgbClr val="C00000"/>
                </a:solidFill>
              </a:rPr>
              <a:t>Individuazione delle </a:t>
            </a:r>
            <a:r>
              <a:rPr lang="it-IT" sz="2000" dirty="0">
                <a:solidFill>
                  <a:srgbClr val="C00000"/>
                </a:solidFill>
                <a:highlight>
                  <a:srgbClr val="00FF00"/>
                </a:highlight>
              </a:rPr>
              <a:t>cause</a:t>
            </a:r>
            <a:r>
              <a:rPr lang="it-IT" sz="2000" dirty="0">
                <a:solidFill>
                  <a:srgbClr val="C00000"/>
                </a:solidFill>
              </a:rPr>
              <a:t> e relative probabilità associabili ad ogni pericolo potenziale</a:t>
            </a:r>
            <a:r>
              <a:rPr lang="it-IT" sz="2000" dirty="0"/>
              <a:t>. Questa analisi è utile per valutare la probabilità con cui il relativo pericolo si può manifestare. Fra le cause probabili di pericolo occorre prendere in considerazione sia il dato a sé stante che il relativo trattamento, anche in funzione del grado di preparazione e di adeguatezza degli operatori (c.d. “Responsabili” ed ”Incaricati”), degli strumenti di lavoro loro affidati nonché della reciproca interazione fra questi ultimi.</a:t>
            </a:r>
          </a:p>
          <a:p>
            <a:pPr marL="0" indent="0">
              <a:buNone/>
            </a:pPr>
            <a:r>
              <a:rPr lang="it-IT" sz="2000" dirty="0"/>
              <a:t>Fondamentale è riuscire a modellare il trattamento secondo i canoni caratteristici della protezione dei dati personali, ad es., facendo uso della definizione di cui all’art. 4, c. 1, lettera a) del D. Lgs. 196/2003: </a:t>
            </a:r>
          </a:p>
          <a:p>
            <a:pPr marL="0" indent="0">
              <a:buNone/>
            </a:pPr>
            <a:r>
              <a:rPr lang="it-IT" sz="2000" i="1" dirty="0"/>
              <a:t>"trattamento", qualunque operazione o complesso di operazioni, effettuati anche senza l'ausilio di strumenti elettronici, concernenti la raccolta, la registrazione, l'organizzazione, la conservazione, la consultazione, l'elaborazione, la modificazione, la selezione, l'estrazione, il raffronto, l'utilizzo, l'interconnessione, il blocco, la comunicazione, la diffusione, la cancellazione e la distruzione di dati, anche se non registrati in una banca di dati.</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27</a:t>
            </a:fld>
            <a:endParaRPr lang="it-IT"/>
          </a:p>
        </p:txBody>
      </p:sp>
    </p:spTree>
    <p:extLst>
      <p:ext uri="{BB962C8B-B14F-4D97-AF65-F5344CB8AC3E}">
        <p14:creationId xmlns:p14="http://schemas.microsoft.com/office/powerpoint/2010/main" val="1969695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16200000">
            <a:off x="-1292" y="3120959"/>
            <a:ext cx="5024901" cy="723676"/>
          </a:xfrm>
        </p:spPr>
        <p:txBody>
          <a:bodyPr>
            <a:normAutofit/>
          </a:bodyPr>
          <a:lstStyle/>
          <a:p>
            <a:r>
              <a:rPr lang="it-IT" sz="2400" dirty="0"/>
              <a:t>Analisi del trattamento (step 2)</a:t>
            </a:r>
          </a:p>
        </p:txBody>
      </p:sp>
      <p:sp>
        <p:nvSpPr>
          <p:cNvPr id="4" name="Segnaposto data 3" hidden="1"/>
          <p:cNvSpPr>
            <a:spLocks noGrp="1"/>
          </p:cNvSpPr>
          <p:nvPr>
            <p:ph type="dt" sz="half" idx="10"/>
          </p:nvPr>
        </p:nvSpPr>
        <p:spPr/>
        <p:txBody>
          <a:bodyPr/>
          <a:lstStyle/>
          <a:p>
            <a:r>
              <a:rPr lang="it-IT"/>
              <a:t>27/07/2018</a:t>
            </a:r>
            <a:endParaRPr lang="it-IT" dirty="0"/>
          </a:p>
        </p:txBody>
      </p:sp>
      <p:sp>
        <p:nvSpPr>
          <p:cNvPr id="5" name="Segnaposto piè di pagina 4" hidden="1"/>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28</a:t>
            </a:fld>
            <a:endParaRPr lang="it-IT"/>
          </a:p>
        </p:txBody>
      </p:sp>
      <p:sp>
        <p:nvSpPr>
          <p:cNvPr id="8" name="Rectangle 36"/>
          <p:cNvSpPr>
            <a:spLocks noChangeArrowheads="1"/>
          </p:cNvSpPr>
          <p:nvPr/>
        </p:nvSpPr>
        <p:spPr bwMode="auto">
          <a:xfrm flipV="1">
            <a:off x="3609975" y="-766380"/>
            <a:ext cx="10720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pSp>
        <p:nvGrpSpPr>
          <p:cNvPr id="3" name="Gruppo 2">
            <a:extLst>
              <a:ext uri="{FF2B5EF4-FFF2-40B4-BE49-F238E27FC236}">
                <a16:creationId xmlns:a16="http://schemas.microsoft.com/office/drawing/2014/main" id="{88A68065-A249-4EF5-A00E-1C2F72456050}"/>
              </a:ext>
            </a:extLst>
          </p:cNvPr>
          <p:cNvGrpSpPr/>
          <p:nvPr/>
        </p:nvGrpSpPr>
        <p:grpSpPr>
          <a:xfrm>
            <a:off x="3117605" y="493975"/>
            <a:ext cx="8929873" cy="6265888"/>
            <a:chOff x="3117605" y="493975"/>
            <a:chExt cx="8929873" cy="6265888"/>
          </a:xfrm>
        </p:grpSpPr>
        <p:grpSp>
          <p:nvGrpSpPr>
            <p:cNvPr id="9" name="Gruppo 71"/>
            <p:cNvGrpSpPr>
              <a:grpSpLocks/>
            </p:cNvGrpSpPr>
            <p:nvPr/>
          </p:nvGrpSpPr>
          <p:grpSpPr bwMode="auto">
            <a:xfrm>
              <a:off x="3117605" y="493975"/>
              <a:ext cx="6558653" cy="6265888"/>
              <a:chOff x="0" y="0"/>
              <a:chExt cx="44421" cy="48768"/>
            </a:xfrm>
            <a:solidFill>
              <a:schemeClr val="accent1"/>
            </a:solidFill>
            <a:effectLst/>
          </p:grpSpPr>
          <p:sp>
            <p:nvSpPr>
              <p:cNvPr id="10" name="Connettore 4 49"/>
              <p:cNvSpPr>
                <a:spLocks noChangeShapeType="1"/>
              </p:cNvSpPr>
              <p:nvPr/>
            </p:nvSpPr>
            <p:spPr bwMode="auto">
              <a:xfrm flipH="1">
                <a:off x="20764" y="33337"/>
                <a:ext cx="100" cy="3048"/>
              </a:xfrm>
              <a:prstGeom prst="bentConnector3">
                <a:avLst>
                  <a:gd name="adj1" fmla="val 50000"/>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11" name="Connettore 4 32"/>
              <p:cNvSpPr>
                <a:spLocks noChangeShapeType="1"/>
              </p:cNvSpPr>
              <p:nvPr/>
            </p:nvSpPr>
            <p:spPr bwMode="auto">
              <a:xfrm flipV="1">
                <a:off x="11430" y="29146"/>
                <a:ext cx="2673" cy="4191"/>
              </a:xfrm>
              <a:prstGeom prst="bentConnector3">
                <a:avLst>
                  <a:gd name="adj1" fmla="val 50000"/>
                </a:avLst>
              </a:prstGeom>
              <a:grpFill/>
              <a:ln w="9525">
                <a:solidFill>
                  <a:srgbClr val="000000"/>
                </a:solidFill>
                <a:miter lim="800000"/>
                <a:headEnd/>
                <a:tailEnd type="triangle" w="med" len="med"/>
              </a:ln>
              <a:extLst/>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12" name="Connettore 63"/>
              <p:cNvSpPr>
                <a:spLocks noChangeArrowheads="1"/>
              </p:cNvSpPr>
              <p:nvPr/>
            </p:nvSpPr>
            <p:spPr bwMode="auto">
              <a:xfrm>
                <a:off x="35532" y="42862"/>
                <a:ext cx="3810" cy="3715"/>
              </a:xfrm>
              <a:prstGeom prst="flowChartConnector">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a:solidFill>
                      <a:schemeClr val="bg1"/>
                    </a:solidFill>
                    <a:ea typeface="Times New Roman" panose="02020603050405020304" pitchFamily="18" charset="0"/>
                    <a:cs typeface="Arial" panose="020B0604020202020204" pitchFamily="34" charset="0"/>
                  </a:rPr>
                  <a:t>1</a:t>
                </a:r>
              </a:p>
            </p:txBody>
          </p:sp>
          <p:sp>
            <p:nvSpPr>
              <p:cNvPr id="13" name="Connettore 2 64"/>
              <p:cNvSpPr>
                <a:spLocks noChangeShapeType="1"/>
              </p:cNvSpPr>
              <p:nvPr/>
            </p:nvSpPr>
            <p:spPr bwMode="auto">
              <a:xfrm>
                <a:off x="37342" y="39909"/>
                <a:ext cx="95" cy="2953"/>
              </a:xfrm>
              <a:prstGeom prst="straightConnector1">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grpSp>
            <p:nvGrpSpPr>
              <p:cNvPr id="14" name="Gruppo 70"/>
              <p:cNvGrpSpPr>
                <a:grpSpLocks/>
              </p:cNvGrpSpPr>
              <p:nvPr/>
            </p:nvGrpSpPr>
            <p:grpSpPr bwMode="auto">
              <a:xfrm>
                <a:off x="0" y="0"/>
                <a:ext cx="44421" cy="48768"/>
                <a:chOff x="0" y="0"/>
                <a:chExt cx="44421" cy="48768"/>
              </a:xfrm>
              <a:grpFill/>
            </p:grpSpPr>
            <p:sp>
              <p:nvSpPr>
                <p:cNvPr id="15" name="Dati 54"/>
                <p:cNvSpPr>
                  <a:spLocks noChangeArrowheads="1"/>
                </p:cNvSpPr>
                <p:nvPr/>
              </p:nvSpPr>
              <p:spPr bwMode="auto">
                <a:xfrm>
                  <a:off x="0" y="9810"/>
                  <a:ext cx="13560" cy="4191"/>
                </a:xfrm>
                <a:prstGeom prst="flowChartInputOutput">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a:solidFill>
                        <a:schemeClr val="bg1"/>
                      </a:solidFill>
                      <a:ea typeface="Times New Roman" panose="02020603050405020304" pitchFamily="18" charset="0"/>
                      <a:cs typeface="Arial" panose="020B0604020202020204" pitchFamily="34" charset="0"/>
                    </a:rPr>
                    <a:t>Rettifica</a:t>
                  </a:r>
                </a:p>
                <a:p>
                  <a:pPr indent="71438" algn="ctr" eaLnBrk="0" fontAlgn="base" hangingPunct="0">
                    <a:spcBef>
                      <a:spcPct val="0"/>
                    </a:spcBef>
                    <a:spcAft>
                      <a:spcPct val="0"/>
                    </a:spcAft>
                  </a:pPr>
                  <a:endParaRPr lang="it-IT" altLang="it-IT" sz="1600">
                    <a:solidFill>
                      <a:schemeClr val="bg1"/>
                    </a:solidFill>
                    <a:ea typeface="Times New Roman" panose="02020603050405020304" pitchFamily="18" charset="0"/>
                    <a:cs typeface="Arial" panose="020B0604020202020204" pitchFamily="34" charset="0"/>
                  </a:endParaRPr>
                </a:p>
              </p:txBody>
            </p:sp>
            <p:grpSp>
              <p:nvGrpSpPr>
                <p:cNvPr id="16" name="Gruppo 69"/>
                <p:cNvGrpSpPr>
                  <a:grpSpLocks/>
                </p:cNvGrpSpPr>
                <p:nvPr/>
              </p:nvGrpSpPr>
              <p:grpSpPr bwMode="auto">
                <a:xfrm>
                  <a:off x="0" y="0"/>
                  <a:ext cx="44421" cy="48768"/>
                  <a:chOff x="0" y="0"/>
                  <a:chExt cx="44421" cy="48768"/>
                </a:xfrm>
                <a:grpFill/>
              </p:grpSpPr>
              <p:sp>
                <p:nvSpPr>
                  <p:cNvPr id="17" name="Terminatore 44"/>
                  <p:cNvSpPr>
                    <a:spLocks noChangeArrowheads="1"/>
                  </p:cNvSpPr>
                  <p:nvPr/>
                </p:nvSpPr>
                <p:spPr bwMode="auto">
                  <a:xfrm>
                    <a:off x="13525" y="0"/>
                    <a:ext cx="14757" cy="5334"/>
                  </a:xfrm>
                  <a:prstGeom prst="flowChartTerminator">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a:solidFill>
                          <a:schemeClr val="bg1"/>
                        </a:solidFill>
                        <a:ea typeface="Times New Roman" panose="02020603050405020304" pitchFamily="18" charset="0"/>
                        <a:cs typeface="Arial" panose="020B0604020202020204" pitchFamily="34" charset="0"/>
                      </a:rPr>
                      <a:t>Organizzazione</a:t>
                    </a:r>
                  </a:p>
                </p:txBody>
              </p:sp>
              <p:sp>
                <p:nvSpPr>
                  <p:cNvPr id="18" name="Dati 46"/>
                  <p:cNvSpPr>
                    <a:spLocks noChangeArrowheads="1"/>
                  </p:cNvSpPr>
                  <p:nvPr/>
                </p:nvSpPr>
                <p:spPr bwMode="auto">
                  <a:xfrm>
                    <a:off x="12954" y="9810"/>
                    <a:ext cx="14657" cy="4191"/>
                  </a:xfrm>
                  <a:prstGeom prst="flowChartInputOutput">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dirty="0">
                        <a:solidFill>
                          <a:schemeClr val="bg1"/>
                        </a:solidFill>
                        <a:ea typeface="Times New Roman" panose="02020603050405020304" pitchFamily="18" charset="0"/>
                        <a:cs typeface="Arial" panose="020B0604020202020204" pitchFamily="34" charset="0"/>
                      </a:rPr>
                      <a:t>Raccolta</a:t>
                    </a:r>
                  </a:p>
                  <a:p>
                    <a:pPr indent="71438" algn="ctr" eaLnBrk="0" fontAlgn="base" hangingPunct="0">
                      <a:spcBef>
                        <a:spcPct val="0"/>
                      </a:spcBef>
                      <a:spcAft>
                        <a:spcPct val="0"/>
                      </a:spcAft>
                    </a:pPr>
                    <a:endParaRPr lang="it-IT" altLang="it-IT" sz="1600" dirty="0">
                      <a:solidFill>
                        <a:schemeClr val="bg1"/>
                      </a:solidFill>
                      <a:ea typeface="Times New Roman" panose="02020603050405020304" pitchFamily="18" charset="0"/>
                      <a:cs typeface="Arial" panose="020B0604020202020204" pitchFamily="34" charset="0"/>
                    </a:endParaRPr>
                  </a:p>
                </p:txBody>
              </p:sp>
              <p:sp>
                <p:nvSpPr>
                  <p:cNvPr id="19" name="Elaborazione 45"/>
                  <p:cNvSpPr>
                    <a:spLocks noChangeArrowheads="1"/>
                  </p:cNvSpPr>
                  <p:nvPr/>
                </p:nvSpPr>
                <p:spPr bwMode="auto">
                  <a:xfrm>
                    <a:off x="14859" y="18288"/>
                    <a:ext cx="11965" cy="3524"/>
                  </a:xfrm>
                  <a:prstGeom prst="flowChartProcess">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a:solidFill>
                          <a:schemeClr val="bg1"/>
                        </a:solidFill>
                        <a:ea typeface="Times New Roman" panose="02020603050405020304" pitchFamily="18" charset="0"/>
                        <a:cs typeface="Arial" panose="020B0604020202020204" pitchFamily="34" charset="0"/>
                      </a:rPr>
                      <a:t>Blocco</a:t>
                    </a:r>
                  </a:p>
                </p:txBody>
              </p:sp>
              <p:sp>
                <p:nvSpPr>
                  <p:cNvPr id="20" name="Connettore 4 40"/>
                  <p:cNvSpPr>
                    <a:spLocks noChangeShapeType="1"/>
                  </p:cNvSpPr>
                  <p:nvPr/>
                </p:nvSpPr>
                <p:spPr bwMode="auto">
                  <a:xfrm flipH="1">
                    <a:off x="20764" y="22098"/>
                    <a:ext cx="100" cy="3048"/>
                  </a:xfrm>
                  <a:prstGeom prst="bentConnector3">
                    <a:avLst>
                      <a:gd name="adj1" fmla="val 50000"/>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21" name="Documento 48"/>
                  <p:cNvSpPr>
                    <a:spLocks noChangeArrowheads="1"/>
                  </p:cNvSpPr>
                  <p:nvPr/>
                </p:nvSpPr>
                <p:spPr bwMode="auto">
                  <a:xfrm>
                    <a:off x="31337" y="34861"/>
                    <a:ext cx="11965" cy="5525"/>
                  </a:xfrm>
                  <a:prstGeom prst="flowChartDocument">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a:solidFill>
                          <a:schemeClr val="bg1"/>
                        </a:solidFill>
                        <a:ea typeface="Times New Roman" panose="02020603050405020304" pitchFamily="18" charset="0"/>
                        <a:cs typeface="Arial" panose="020B0604020202020204" pitchFamily="34" charset="0"/>
                      </a:rPr>
                      <a:t>Elaborazione</a:t>
                    </a:r>
                  </a:p>
                </p:txBody>
              </p:sp>
              <p:sp>
                <p:nvSpPr>
                  <p:cNvPr id="22" name="Disco magnetico 47"/>
                  <p:cNvSpPr>
                    <a:spLocks noChangeArrowheads="1"/>
                  </p:cNvSpPr>
                  <p:nvPr/>
                </p:nvSpPr>
                <p:spPr bwMode="auto">
                  <a:xfrm>
                    <a:off x="14097" y="25146"/>
                    <a:ext cx="13560" cy="7905"/>
                  </a:xfrm>
                  <a:prstGeom prst="flowChartMagneticDisk">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a:solidFill>
                          <a:schemeClr val="bg1"/>
                        </a:solidFill>
                        <a:ea typeface="Times New Roman" panose="02020603050405020304" pitchFamily="18" charset="0"/>
                        <a:cs typeface="Arial" panose="020B0604020202020204" pitchFamily="34" charset="0"/>
                      </a:rPr>
                      <a:t>Registrazione</a:t>
                    </a:r>
                  </a:p>
                </p:txBody>
              </p:sp>
              <p:sp>
                <p:nvSpPr>
                  <p:cNvPr id="23" name="Connettore 2 60"/>
                  <p:cNvSpPr>
                    <a:spLocks noChangeShapeType="1"/>
                  </p:cNvSpPr>
                  <p:nvPr/>
                </p:nvSpPr>
                <p:spPr bwMode="auto">
                  <a:xfrm>
                    <a:off x="27622" y="29718"/>
                    <a:ext cx="3739" cy="0"/>
                  </a:xfrm>
                  <a:prstGeom prst="straightConnector1">
                    <a:avLst/>
                  </a:prstGeom>
                  <a:grpFill/>
                  <a:ln w="9525">
                    <a:solidFill>
                      <a:srgbClr val="000000"/>
                    </a:solidFill>
                    <a:round/>
                    <a:headEnd type="triangle" w="med" len="med"/>
                    <a:tailEnd type="triangle" w="med" len="med"/>
                  </a:ln>
                  <a:extLst/>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24" name="Elaborazione 23"/>
                  <p:cNvSpPr>
                    <a:spLocks noChangeArrowheads="1"/>
                  </p:cNvSpPr>
                  <p:nvPr/>
                </p:nvSpPr>
                <p:spPr bwMode="auto">
                  <a:xfrm rot="5400000">
                    <a:off x="-3143" y="20478"/>
                    <a:ext cx="11424" cy="3683"/>
                  </a:xfrm>
                  <a:prstGeom prst="flowChartProcess">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a:solidFill>
                          <a:schemeClr val="bg1"/>
                        </a:solidFill>
                        <a:ea typeface="Times New Roman" panose="02020603050405020304" pitchFamily="18" charset="0"/>
                        <a:cs typeface="Arial" panose="020B0604020202020204" pitchFamily="34" charset="0"/>
                      </a:rPr>
                      <a:t>Cancellazione</a:t>
                    </a:r>
                  </a:p>
                </p:txBody>
              </p:sp>
              <p:sp>
                <p:nvSpPr>
                  <p:cNvPr id="25" name="Elaborazione 24"/>
                  <p:cNvSpPr>
                    <a:spLocks noChangeArrowheads="1"/>
                  </p:cNvSpPr>
                  <p:nvPr/>
                </p:nvSpPr>
                <p:spPr bwMode="auto">
                  <a:xfrm rot="5400000">
                    <a:off x="2953" y="20573"/>
                    <a:ext cx="11430" cy="3683"/>
                  </a:xfrm>
                  <a:prstGeom prst="flowChartProcess">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a:solidFill>
                          <a:schemeClr val="bg1"/>
                        </a:solidFill>
                        <a:ea typeface="Times New Roman" panose="02020603050405020304" pitchFamily="18" charset="0"/>
                        <a:cs typeface="Arial" panose="020B0604020202020204" pitchFamily="34" charset="0"/>
                      </a:rPr>
                      <a:t>Modifica</a:t>
                    </a:r>
                  </a:p>
                </p:txBody>
              </p:sp>
              <p:sp>
                <p:nvSpPr>
                  <p:cNvPr id="26" name="Terminatore 52"/>
                  <p:cNvSpPr>
                    <a:spLocks noChangeArrowheads="1"/>
                  </p:cNvSpPr>
                  <p:nvPr/>
                </p:nvSpPr>
                <p:spPr bwMode="auto">
                  <a:xfrm>
                    <a:off x="13525" y="43434"/>
                    <a:ext cx="14757" cy="5334"/>
                  </a:xfrm>
                  <a:prstGeom prst="flowChartTerminator">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a:solidFill>
                          <a:schemeClr val="bg1"/>
                        </a:solidFill>
                        <a:ea typeface="Times New Roman" panose="02020603050405020304" pitchFamily="18" charset="0"/>
                        <a:cs typeface="Arial" panose="020B0604020202020204" pitchFamily="34" charset="0"/>
                      </a:rPr>
                      <a:t>Distruzione</a:t>
                    </a:r>
                  </a:p>
                </p:txBody>
              </p:sp>
              <p:sp>
                <p:nvSpPr>
                  <p:cNvPr id="27" name="Connettore 4 51"/>
                  <p:cNvSpPr>
                    <a:spLocks noChangeShapeType="1"/>
                  </p:cNvSpPr>
                  <p:nvPr/>
                </p:nvSpPr>
                <p:spPr bwMode="auto">
                  <a:xfrm flipH="1">
                    <a:off x="20859" y="40386"/>
                    <a:ext cx="100" cy="3048"/>
                  </a:xfrm>
                  <a:prstGeom prst="bentConnector3">
                    <a:avLst>
                      <a:gd name="adj1" fmla="val 50000"/>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28" name="Connettore 2 31"/>
                  <p:cNvSpPr>
                    <a:spLocks noChangeShapeType="1"/>
                  </p:cNvSpPr>
                  <p:nvPr/>
                </p:nvSpPr>
                <p:spPr bwMode="auto">
                  <a:xfrm>
                    <a:off x="20764" y="14001"/>
                    <a:ext cx="0" cy="4287"/>
                  </a:xfrm>
                  <a:prstGeom prst="straightConnector1">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29" name="Connettore 2 34"/>
                  <p:cNvSpPr>
                    <a:spLocks noChangeShapeType="1"/>
                  </p:cNvSpPr>
                  <p:nvPr/>
                </p:nvSpPr>
                <p:spPr bwMode="auto">
                  <a:xfrm>
                    <a:off x="20859" y="5334"/>
                    <a:ext cx="0" cy="4476"/>
                  </a:xfrm>
                  <a:prstGeom prst="straightConnector1">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30" name="Elaborazione 50"/>
                  <p:cNvSpPr>
                    <a:spLocks noChangeArrowheads="1"/>
                  </p:cNvSpPr>
                  <p:nvPr/>
                </p:nvSpPr>
                <p:spPr bwMode="auto">
                  <a:xfrm>
                    <a:off x="14859" y="36385"/>
                    <a:ext cx="11965" cy="3524"/>
                  </a:xfrm>
                  <a:prstGeom prst="flowChartProcess">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a:solidFill>
                          <a:schemeClr val="bg1"/>
                        </a:solidFill>
                        <a:ea typeface="Times New Roman" panose="02020603050405020304" pitchFamily="18" charset="0"/>
                        <a:cs typeface="Arial" panose="020B0604020202020204" pitchFamily="34" charset="0"/>
                      </a:rPr>
                      <a:t>Blocco</a:t>
                    </a:r>
                  </a:p>
                </p:txBody>
              </p:sp>
              <p:sp>
                <p:nvSpPr>
                  <p:cNvPr id="31" name="Disco magnetico 55"/>
                  <p:cNvSpPr>
                    <a:spLocks noChangeArrowheads="1"/>
                  </p:cNvSpPr>
                  <p:nvPr/>
                </p:nvSpPr>
                <p:spPr bwMode="auto">
                  <a:xfrm>
                    <a:off x="30861" y="12763"/>
                    <a:ext cx="13560" cy="9144"/>
                  </a:xfrm>
                  <a:prstGeom prst="flowChartMagneticDisk">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71438" algn="ctr"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a:ln>
                          <a:noFill/>
                        </a:ln>
                        <a:solidFill>
                          <a:schemeClr val="bg1"/>
                        </a:solidFill>
                        <a:effectLst/>
                        <a:ea typeface="Times New Roman" panose="02020603050405020304" pitchFamily="18" charset="0"/>
                        <a:cs typeface="Arial" panose="020B0604020202020204" pitchFamily="34" charset="0"/>
                      </a:rPr>
                      <a:t>Interconnessione</a:t>
                    </a:r>
                    <a:endParaRPr kumimoji="0" lang="it-IT" altLang="it-IT" sz="1600" b="0" i="0" u="none" strike="noStrike" cap="none" normalizeH="0" baseline="0">
                      <a:ln>
                        <a:noFill/>
                      </a:ln>
                      <a:solidFill>
                        <a:schemeClr val="bg1"/>
                      </a:solidFill>
                      <a:effectLst/>
                    </a:endParaRPr>
                  </a:p>
                </p:txBody>
              </p:sp>
              <p:sp>
                <p:nvSpPr>
                  <p:cNvPr id="32" name="Elaborazione 20"/>
                  <p:cNvSpPr>
                    <a:spLocks noChangeArrowheads="1"/>
                  </p:cNvSpPr>
                  <p:nvPr/>
                </p:nvSpPr>
                <p:spPr bwMode="auto">
                  <a:xfrm>
                    <a:off x="0" y="31432"/>
                    <a:ext cx="11423" cy="3524"/>
                  </a:xfrm>
                  <a:prstGeom prst="flowChartProcess">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a:solidFill>
                          <a:schemeClr val="bg1"/>
                        </a:solidFill>
                        <a:ea typeface="Times New Roman" panose="02020603050405020304" pitchFamily="18" charset="0"/>
                        <a:cs typeface="Arial" panose="020B0604020202020204" pitchFamily="34" charset="0"/>
                      </a:rPr>
                      <a:t>Blocco</a:t>
                    </a:r>
                  </a:p>
                </p:txBody>
              </p:sp>
              <p:sp>
                <p:nvSpPr>
                  <p:cNvPr id="33" name="Connettore 4 25"/>
                  <p:cNvSpPr>
                    <a:spLocks noChangeShapeType="1"/>
                  </p:cNvSpPr>
                  <p:nvPr/>
                </p:nvSpPr>
                <p:spPr bwMode="auto">
                  <a:xfrm flipH="1">
                    <a:off x="2381" y="28384"/>
                    <a:ext cx="95" cy="3048"/>
                  </a:xfrm>
                  <a:prstGeom prst="bentConnector3">
                    <a:avLst>
                      <a:gd name="adj1" fmla="val 50000"/>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34" name="Connettore 4 26"/>
                  <p:cNvSpPr>
                    <a:spLocks noChangeShapeType="1"/>
                  </p:cNvSpPr>
                  <p:nvPr/>
                </p:nvSpPr>
                <p:spPr bwMode="auto">
                  <a:xfrm flipH="1">
                    <a:off x="8763" y="28384"/>
                    <a:ext cx="95" cy="3048"/>
                  </a:xfrm>
                  <a:prstGeom prst="bentConnector3">
                    <a:avLst>
                      <a:gd name="adj1" fmla="val 50000"/>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35" name="Connettore 4 27"/>
                  <p:cNvSpPr>
                    <a:spLocks noChangeShapeType="1"/>
                  </p:cNvSpPr>
                  <p:nvPr/>
                </p:nvSpPr>
                <p:spPr bwMode="auto">
                  <a:xfrm flipH="1">
                    <a:off x="8667" y="14001"/>
                    <a:ext cx="96" cy="3048"/>
                  </a:xfrm>
                  <a:prstGeom prst="bentConnector3">
                    <a:avLst>
                      <a:gd name="adj1" fmla="val 50000"/>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36" name="Connettore 4 30"/>
                  <p:cNvSpPr>
                    <a:spLocks noChangeShapeType="1"/>
                  </p:cNvSpPr>
                  <p:nvPr/>
                </p:nvSpPr>
                <p:spPr bwMode="auto">
                  <a:xfrm flipH="1">
                    <a:off x="3048" y="14001"/>
                    <a:ext cx="99" cy="3048"/>
                  </a:xfrm>
                  <a:prstGeom prst="bentConnector3">
                    <a:avLst>
                      <a:gd name="adj1" fmla="val 50000"/>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37" name="Connettore 4 33"/>
                  <p:cNvSpPr>
                    <a:spLocks noChangeShapeType="1"/>
                  </p:cNvSpPr>
                  <p:nvPr/>
                </p:nvSpPr>
                <p:spPr bwMode="auto">
                  <a:xfrm flipH="1">
                    <a:off x="6858" y="6953"/>
                    <a:ext cx="14097" cy="2857"/>
                  </a:xfrm>
                  <a:prstGeom prst="bentConnector3">
                    <a:avLst>
                      <a:gd name="adj1" fmla="val 99889"/>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38" name="Elaborazione 35"/>
                  <p:cNvSpPr>
                    <a:spLocks noChangeArrowheads="1"/>
                  </p:cNvSpPr>
                  <p:nvPr/>
                </p:nvSpPr>
                <p:spPr bwMode="auto">
                  <a:xfrm>
                    <a:off x="31337" y="28098"/>
                    <a:ext cx="11423" cy="3525"/>
                  </a:xfrm>
                  <a:prstGeom prst="flowChartProcess">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dirty="0">
                        <a:solidFill>
                          <a:schemeClr val="bg1"/>
                        </a:solidFill>
                        <a:ea typeface="Times New Roman" panose="02020603050405020304" pitchFamily="18" charset="0"/>
                        <a:cs typeface="Arial" panose="020B0604020202020204" pitchFamily="34" charset="0"/>
                      </a:rPr>
                      <a:t>Blocco</a:t>
                    </a:r>
                  </a:p>
                </p:txBody>
              </p:sp>
              <p:sp>
                <p:nvSpPr>
                  <p:cNvPr id="39" name="Connettore 4 39"/>
                  <p:cNvSpPr>
                    <a:spLocks noChangeShapeType="1"/>
                  </p:cNvSpPr>
                  <p:nvPr/>
                </p:nvSpPr>
                <p:spPr bwMode="auto">
                  <a:xfrm flipH="1">
                    <a:off x="37242" y="31908"/>
                    <a:ext cx="100" cy="3048"/>
                  </a:xfrm>
                  <a:prstGeom prst="bentConnector3">
                    <a:avLst>
                      <a:gd name="adj1" fmla="val 50000"/>
                    </a:avLst>
                  </a:prstGeom>
                  <a:grpFill/>
                  <a:ln w="9525">
                    <a:solidFill>
                      <a:srgbClr val="000000"/>
                    </a:solidFill>
                    <a:miter lim="800000"/>
                    <a:headEnd type="triangle" w="med" len="med"/>
                    <a:tailEnd type="triangle" w="med" len="med"/>
                  </a:ln>
                  <a:extLst/>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40" name="Connettore 2 41"/>
                  <p:cNvSpPr>
                    <a:spLocks noChangeShapeType="1"/>
                  </p:cNvSpPr>
                  <p:nvPr/>
                </p:nvSpPr>
                <p:spPr bwMode="auto">
                  <a:xfrm>
                    <a:off x="37338" y="22098"/>
                    <a:ext cx="0" cy="6032"/>
                  </a:xfrm>
                  <a:prstGeom prst="straightConnector1">
                    <a:avLst/>
                  </a:prstGeom>
                  <a:grpFill/>
                  <a:ln w="9525">
                    <a:solidFill>
                      <a:srgbClr val="000000"/>
                    </a:solidFill>
                    <a:round/>
                    <a:headEnd type="triangle" w="med" len="med"/>
                    <a:tailEnd type="triangle" w="med" len="med"/>
                  </a:ln>
                  <a:extLst/>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41" name="Connettore 4 57"/>
                  <p:cNvSpPr>
                    <a:spLocks noChangeShapeType="1"/>
                  </p:cNvSpPr>
                  <p:nvPr/>
                </p:nvSpPr>
                <p:spPr bwMode="auto">
                  <a:xfrm>
                    <a:off x="20859" y="6953"/>
                    <a:ext cx="17241" cy="5810"/>
                  </a:xfrm>
                  <a:prstGeom prst="bentConnector3">
                    <a:avLst>
                      <a:gd name="adj1" fmla="val 99722"/>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sp>
                <p:nvSpPr>
                  <p:cNvPr id="42" name="Connettore 65"/>
                  <p:cNvSpPr>
                    <a:spLocks noChangeArrowheads="1"/>
                  </p:cNvSpPr>
                  <p:nvPr/>
                </p:nvSpPr>
                <p:spPr bwMode="auto">
                  <a:xfrm>
                    <a:off x="2381" y="3238"/>
                    <a:ext cx="3810" cy="3715"/>
                  </a:xfrm>
                  <a:prstGeom prst="flowChartConnector">
                    <a:avLst/>
                  </a:prstGeom>
                  <a:grpFill/>
                  <a:ln w="9525">
                    <a:noFill/>
                    <a:miter lim="800000"/>
                    <a:headEnd/>
                    <a:tailEnd/>
                  </a:ln>
                  <a:effectLst/>
                </p:spPr>
                <p:txBody>
                  <a:bodyPr vert="horz" wrap="square" lIns="91440" tIns="45720" rIns="91440" bIns="45720" numCol="1" anchor="t" anchorCtr="0" compatLnSpc="1">
                    <a:prstTxWarp prst="textNoShape">
                      <a:avLst/>
                    </a:prstTxWarp>
                  </a:bodyPr>
                  <a:lstStyle/>
                  <a:p>
                    <a:pPr indent="71438" algn="ctr" eaLnBrk="0" fontAlgn="base" hangingPunct="0">
                      <a:spcBef>
                        <a:spcPct val="0"/>
                      </a:spcBef>
                      <a:spcAft>
                        <a:spcPct val="0"/>
                      </a:spcAft>
                    </a:pPr>
                    <a:r>
                      <a:rPr lang="it-IT" altLang="it-IT" sz="1600" dirty="0">
                        <a:solidFill>
                          <a:schemeClr val="bg1"/>
                        </a:solidFill>
                        <a:ea typeface="Times New Roman" panose="02020603050405020304" pitchFamily="18" charset="0"/>
                        <a:cs typeface="Arial" panose="020B0604020202020204" pitchFamily="34" charset="0"/>
                      </a:rPr>
                      <a:t>1</a:t>
                    </a:r>
                  </a:p>
                </p:txBody>
              </p:sp>
              <p:sp>
                <p:nvSpPr>
                  <p:cNvPr id="43" name="Connettore 2 66"/>
                  <p:cNvSpPr>
                    <a:spLocks noChangeShapeType="1"/>
                  </p:cNvSpPr>
                  <p:nvPr/>
                </p:nvSpPr>
                <p:spPr bwMode="auto">
                  <a:xfrm>
                    <a:off x="4381" y="6858"/>
                    <a:ext cx="95" cy="2952"/>
                  </a:xfrm>
                  <a:prstGeom prst="straightConnector1">
                    <a:avLst/>
                  </a:prstGeom>
                  <a:grp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it-IT" sz="1600">
                      <a:solidFill>
                        <a:schemeClr val="bg1"/>
                      </a:solidFill>
                    </a:endParaRPr>
                  </a:p>
                </p:txBody>
              </p:sp>
            </p:grpSp>
          </p:grpSp>
        </p:grpSp>
        <p:sp>
          <p:nvSpPr>
            <p:cNvPr id="44" name="Disco magnetico 55">
              <a:extLst>
                <a:ext uri="{FF2B5EF4-FFF2-40B4-BE49-F238E27FC236}">
                  <a16:creationId xmlns:a16="http://schemas.microsoft.com/office/drawing/2014/main" id="{35B69E18-EB23-4EB7-A8F8-B5561B672702}"/>
                </a:ext>
              </a:extLst>
            </p:cNvPr>
            <p:cNvSpPr>
              <a:spLocks noChangeArrowheads="1"/>
            </p:cNvSpPr>
            <p:nvPr/>
          </p:nvSpPr>
          <p:spPr bwMode="auto">
            <a:xfrm>
              <a:off x="10045377" y="4581424"/>
              <a:ext cx="2002101" cy="1174854"/>
            </a:xfrm>
            <a:prstGeom prst="flowChartMagneticDisk">
              <a:avLst/>
            </a:prstGeom>
            <a:solidFill>
              <a:schemeClr val="accent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71438" algn="ctr"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Comunicazione/Diffusione</a:t>
              </a:r>
              <a:endParaRPr kumimoji="0" lang="it-IT" altLang="it-IT" sz="1600" b="0" i="0" u="none" strike="noStrike" cap="none" normalizeH="0" baseline="0" dirty="0">
                <a:ln>
                  <a:noFill/>
                </a:ln>
                <a:solidFill>
                  <a:schemeClr val="bg1"/>
                </a:solidFill>
                <a:effectLst/>
              </a:endParaRPr>
            </a:p>
          </p:txBody>
        </p:sp>
        <p:sp>
          <p:nvSpPr>
            <p:cNvPr id="45" name="Connettore 2 60">
              <a:extLst>
                <a:ext uri="{FF2B5EF4-FFF2-40B4-BE49-F238E27FC236}">
                  <a16:creationId xmlns:a16="http://schemas.microsoft.com/office/drawing/2014/main" id="{48511F9D-D6B8-41EF-812F-FFE5C13F725A}"/>
                </a:ext>
              </a:extLst>
            </p:cNvPr>
            <p:cNvSpPr>
              <a:spLocks noChangeShapeType="1"/>
            </p:cNvSpPr>
            <p:nvPr/>
          </p:nvSpPr>
          <p:spPr bwMode="auto">
            <a:xfrm>
              <a:off x="9493323" y="5266755"/>
              <a:ext cx="552054" cy="0"/>
            </a:xfrm>
            <a:prstGeom prst="straightConnector1">
              <a:avLst/>
            </a:prstGeom>
            <a:solidFill>
              <a:schemeClr val="accent1"/>
            </a:solidFill>
            <a:ln w="9525">
              <a:solidFill>
                <a:srgbClr val="000000"/>
              </a:solidFill>
              <a:round/>
              <a:headEnd type="none" w="med" len="med"/>
              <a:tailEnd type="triangle" w="med" len="med"/>
            </a:ln>
            <a:extLst/>
          </p:spPr>
          <p:txBody>
            <a:bodyPr vert="horz" wrap="square" lIns="91440" tIns="45720" rIns="91440" bIns="45720" numCol="1" anchor="t" anchorCtr="0" compatLnSpc="1">
              <a:prstTxWarp prst="textNoShape">
                <a:avLst/>
              </a:prstTxWarp>
            </a:bodyPr>
            <a:lstStyle/>
            <a:p>
              <a:endParaRPr lang="it-IT" sz="1600" dirty="0">
                <a:solidFill>
                  <a:schemeClr val="bg1"/>
                </a:solidFill>
              </a:endParaRPr>
            </a:p>
          </p:txBody>
        </p:sp>
      </p:grpSp>
    </p:spTree>
    <p:extLst>
      <p:ext uri="{BB962C8B-B14F-4D97-AF65-F5344CB8AC3E}">
        <p14:creationId xmlns:p14="http://schemas.microsoft.com/office/powerpoint/2010/main" val="2559224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723676"/>
          </a:xfrm>
        </p:spPr>
        <p:txBody>
          <a:bodyPr/>
          <a:lstStyle/>
          <a:p>
            <a:r>
              <a:rPr lang="it-IT" dirty="0"/>
              <a:t>Gestione del rischio – step 2</a:t>
            </a:r>
          </a:p>
        </p:txBody>
      </p:sp>
      <p:sp>
        <p:nvSpPr>
          <p:cNvPr id="3" name="Segnaposto contenuto 2"/>
          <p:cNvSpPr>
            <a:spLocks noGrp="1"/>
          </p:cNvSpPr>
          <p:nvPr>
            <p:ph idx="1"/>
          </p:nvPr>
        </p:nvSpPr>
        <p:spPr>
          <a:xfrm>
            <a:off x="2589213" y="1347785"/>
            <a:ext cx="8915400" cy="4782651"/>
          </a:xfrm>
        </p:spPr>
        <p:txBody>
          <a:bodyPr>
            <a:normAutofit/>
          </a:bodyPr>
          <a:lstStyle/>
          <a:p>
            <a:pPr marL="0" indent="0">
              <a:buNone/>
            </a:pPr>
            <a:r>
              <a:rPr lang="it-IT" sz="2000" dirty="0"/>
              <a:t>Alla stessa maniera può essere conveniente individuare le classi di eventi tra quelle già consolidate in letteratura.</a:t>
            </a:r>
          </a:p>
          <a:p>
            <a:pPr marL="0" indent="0">
              <a:buNone/>
            </a:pPr>
            <a:endParaRPr lang="it-IT" sz="2000" dirty="0"/>
          </a:p>
          <a:p>
            <a:pPr marL="0" indent="0">
              <a:buNone/>
            </a:pPr>
            <a:r>
              <a:rPr lang="it-IT" sz="2000" dirty="0"/>
              <a:t>Ad. Es, per continuità con il previgente D.Lgs. 196/2003, è possibile assumere quali eventi rischiosi (ovvero che possono generare danni) quanto indicato nella tabella 3 “analisi dei rischi” del “Guida operativa per redigere il Documento programmatico sulla sicurezza (DPS)” pubblicato dal Garante della Privacy in data 11/06/2004. </a:t>
            </a:r>
            <a:r>
              <a:rPr lang="it-IT" sz="2000" dirty="0">
                <a:hlinkClick r:id="rId2"/>
              </a:rPr>
              <a:t>http://www.privacy.it/archivio/garanteprovv20040611.html</a:t>
            </a:r>
            <a:r>
              <a:rPr lang="it-IT" sz="2000" dirty="0"/>
              <a:t> </a:t>
            </a:r>
          </a:p>
          <a:p>
            <a:pPr marL="0" indent="0">
              <a:buNone/>
            </a:pPr>
            <a:endParaRPr lang="it-IT" sz="2000" i="1" dirty="0">
              <a:solidFill>
                <a:schemeClr val="tx1"/>
              </a:solidFill>
            </a:endParaRP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29</a:t>
            </a:fld>
            <a:endParaRPr lang="it-IT"/>
          </a:p>
        </p:txBody>
      </p:sp>
    </p:spTree>
    <p:extLst>
      <p:ext uri="{BB962C8B-B14F-4D97-AF65-F5344CB8AC3E}">
        <p14:creationId xmlns:p14="http://schemas.microsoft.com/office/powerpoint/2010/main" val="211141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4F4A4-ED86-4DEE-94A8-A83D0270959F}"/>
              </a:ext>
            </a:extLst>
          </p:cNvPr>
          <p:cNvSpPr>
            <a:spLocks noGrp="1"/>
          </p:cNvSpPr>
          <p:nvPr>
            <p:ph type="title"/>
          </p:nvPr>
        </p:nvSpPr>
        <p:spPr/>
        <p:txBody>
          <a:bodyPr/>
          <a:lstStyle/>
          <a:p>
            <a:r>
              <a:rPr lang="it-IT" dirty="0"/>
              <a:t>Il contesto (Reg. UE 679/2016)</a:t>
            </a:r>
          </a:p>
        </p:txBody>
      </p:sp>
      <p:sp>
        <p:nvSpPr>
          <p:cNvPr id="3" name="Segnaposto contenuto 2">
            <a:extLst>
              <a:ext uri="{FF2B5EF4-FFF2-40B4-BE49-F238E27FC236}">
                <a16:creationId xmlns:a16="http://schemas.microsoft.com/office/drawing/2014/main" id="{765BF6A8-7A7E-4031-96D7-DA292FA50CFD}"/>
              </a:ext>
            </a:extLst>
          </p:cNvPr>
          <p:cNvSpPr>
            <a:spLocks noGrp="1"/>
          </p:cNvSpPr>
          <p:nvPr>
            <p:ph idx="1"/>
          </p:nvPr>
        </p:nvSpPr>
        <p:spPr>
          <a:xfrm>
            <a:off x="2589213" y="1402080"/>
            <a:ext cx="8915400" cy="4520418"/>
          </a:xfrm>
        </p:spPr>
        <p:txBody>
          <a:bodyPr>
            <a:normAutofit lnSpcReduction="10000"/>
          </a:bodyPr>
          <a:lstStyle/>
          <a:p>
            <a:r>
              <a:rPr lang="it-IT" dirty="0"/>
              <a:t>La vera novità introdotta dal regolamento riguarda gli obblighi in capo al titolare. L’approccio del legislatore non è più quello della direttiva, ovvero una normativa prescrittiva che scendeva nel merito di quali trattamenti erano effettuabili, autorità garante, e di come implementarli, allegato B;</a:t>
            </a:r>
          </a:p>
          <a:p>
            <a:r>
              <a:rPr lang="it-IT" dirty="0"/>
              <a:t>Si rovescia questo assunto, il legislatore dà al titolare piena facoltà di effettuare un qualsivoglia trattamento secondo il principio dell’</a:t>
            </a:r>
            <a:r>
              <a:rPr lang="it-IT" i="1" dirty="0"/>
              <a:t>accountability</a:t>
            </a:r>
            <a:r>
              <a:rPr lang="it-IT" dirty="0"/>
              <a:t> (responsabilità + credibilità + consapevolezza + affidabilità );</a:t>
            </a:r>
          </a:p>
          <a:p>
            <a:r>
              <a:rPr lang="it-IT" dirty="0"/>
              <a:t>Il legislatore parte dal presupposto che il titolare del trattamento – o il responsabile del trattamento - sia consapevole di cosa significhi trattare dati personali, si aspetta dunque che il titolare descriva proceduralmente come i dati personali sono trattati/organizzati, quali sono le rischiosità a cui sono soggetti tali dati e in virtù di questa misurazione di rischio metta in atto misure tecniche ed organizzative adeguate volte a rendere tali rischiosità accettabili, tollerabili, tali cioè da non rappresentare, quei rischi, una minaccia per i diritti e le libertà fondamentali delle persone fisiche.</a:t>
            </a:r>
          </a:p>
        </p:txBody>
      </p:sp>
      <p:sp>
        <p:nvSpPr>
          <p:cNvPr id="4" name="Segnaposto data 3">
            <a:extLst>
              <a:ext uri="{FF2B5EF4-FFF2-40B4-BE49-F238E27FC236}">
                <a16:creationId xmlns:a16="http://schemas.microsoft.com/office/drawing/2014/main" id="{0FF9CA5A-F206-4BB8-B3F7-EE2B75117579}"/>
              </a:ext>
            </a:extLst>
          </p:cNvPr>
          <p:cNvSpPr>
            <a:spLocks noGrp="1"/>
          </p:cNvSpPr>
          <p:nvPr>
            <p:ph type="dt" sz="half" idx="10"/>
          </p:nvPr>
        </p:nvSpPr>
        <p:spPr/>
        <p:txBody>
          <a:bodyPr/>
          <a:lstStyle/>
          <a:p>
            <a:r>
              <a:rPr lang="it-IT"/>
              <a:t>27/07/2018</a:t>
            </a:r>
            <a:endParaRPr lang="it-IT" dirty="0"/>
          </a:p>
        </p:txBody>
      </p:sp>
      <p:sp>
        <p:nvSpPr>
          <p:cNvPr id="5" name="Segnaposto piè di pagina 4">
            <a:extLst>
              <a:ext uri="{FF2B5EF4-FFF2-40B4-BE49-F238E27FC236}">
                <a16:creationId xmlns:a16="http://schemas.microsoft.com/office/drawing/2014/main" id="{B793F242-6705-4473-B229-54F6DF6E172A}"/>
              </a:ext>
            </a:extLst>
          </p:cNvPr>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a:extLst>
              <a:ext uri="{FF2B5EF4-FFF2-40B4-BE49-F238E27FC236}">
                <a16:creationId xmlns:a16="http://schemas.microsoft.com/office/drawing/2014/main" id="{DD7DB451-DEF6-45C4-9667-CD2E7937A735}"/>
              </a:ext>
            </a:extLst>
          </p:cNvPr>
          <p:cNvSpPr>
            <a:spLocks noGrp="1"/>
          </p:cNvSpPr>
          <p:nvPr>
            <p:ph type="sldNum" sz="quarter" idx="12"/>
          </p:nvPr>
        </p:nvSpPr>
        <p:spPr/>
        <p:txBody>
          <a:bodyPr/>
          <a:lstStyle/>
          <a:p>
            <a:fld id="{E98CF071-0EAD-40B8-8B3E-A2EAA6554BD8}" type="slidenum">
              <a:rPr lang="it-IT" smtClean="0"/>
              <a:t>3</a:t>
            </a:fld>
            <a:endParaRPr lang="it-IT"/>
          </a:p>
        </p:txBody>
      </p:sp>
    </p:spTree>
    <p:extLst>
      <p:ext uri="{BB962C8B-B14F-4D97-AF65-F5344CB8AC3E}">
        <p14:creationId xmlns:p14="http://schemas.microsoft.com/office/powerpoint/2010/main" val="2653388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1650" y="-34319"/>
            <a:ext cx="8911687" cy="633190"/>
          </a:xfrm>
        </p:spPr>
        <p:txBody>
          <a:bodyPr>
            <a:normAutofit fontScale="90000"/>
          </a:bodyPr>
          <a:lstStyle/>
          <a:p>
            <a:r>
              <a:rPr lang="it-IT" dirty="0"/>
              <a:t>Eventi (step. 2)</a:t>
            </a:r>
          </a:p>
        </p:txBody>
      </p:sp>
      <p:sp>
        <p:nvSpPr>
          <p:cNvPr id="3" name="Segnaposto contenuto 2"/>
          <p:cNvSpPr>
            <a:spLocks noGrp="1"/>
          </p:cNvSpPr>
          <p:nvPr>
            <p:ph idx="1"/>
          </p:nvPr>
        </p:nvSpPr>
        <p:spPr>
          <a:xfrm>
            <a:off x="1771650" y="598871"/>
            <a:ext cx="10420349" cy="5716204"/>
          </a:xfrm>
        </p:spPr>
        <p:txBody>
          <a:bodyPr>
            <a:noAutofit/>
          </a:bodyPr>
          <a:lstStyle/>
          <a:p>
            <a:pPr lvl="0"/>
            <a:r>
              <a:rPr lang="it-IT" sz="1400" dirty="0"/>
              <a:t>Comportamenti degli operatori:</a:t>
            </a:r>
          </a:p>
          <a:p>
            <a:pPr lvl="1"/>
            <a:r>
              <a:rPr lang="it-IT" sz="1400" dirty="0"/>
              <a:t>Sottrazione di credenziali di autenticazione;</a:t>
            </a:r>
          </a:p>
          <a:p>
            <a:pPr lvl="1"/>
            <a:r>
              <a:rPr lang="it-IT" sz="1400" dirty="0"/>
              <a:t>Carenza di consapevolezza, disattenzione o incuria;</a:t>
            </a:r>
          </a:p>
          <a:p>
            <a:pPr lvl="1"/>
            <a:r>
              <a:rPr lang="it-IT" sz="1400" dirty="0"/>
              <a:t>Comportamenti sleali o fraudolenti;</a:t>
            </a:r>
          </a:p>
          <a:p>
            <a:pPr lvl="1"/>
            <a:r>
              <a:rPr lang="it-IT" sz="1400" dirty="0"/>
              <a:t>Errore materiale;</a:t>
            </a:r>
          </a:p>
          <a:p>
            <a:pPr lvl="1"/>
            <a:r>
              <a:rPr lang="it-IT" sz="1400" dirty="0"/>
              <a:t>Altro evento;</a:t>
            </a:r>
          </a:p>
          <a:p>
            <a:pPr lvl="0"/>
            <a:r>
              <a:rPr lang="it-IT" sz="1400" dirty="0"/>
              <a:t>Eventi relativi agli strumenti:</a:t>
            </a:r>
          </a:p>
          <a:p>
            <a:pPr lvl="1"/>
            <a:r>
              <a:rPr lang="it-IT" sz="1400" dirty="0"/>
              <a:t>Azione di virus informatici o di programmi suscettibili di recare danno;</a:t>
            </a:r>
          </a:p>
          <a:p>
            <a:pPr lvl="1"/>
            <a:r>
              <a:rPr lang="it-IT" sz="1400" dirty="0"/>
              <a:t>Spamming o tecniche di sabotaggio;</a:t>
            </a:r>
          </a:p>
          <a:p>
            <a:pPr lvl="1"/>
            <a:r>
              <a:rPr lang="it-IT" sz="1400" dirty="0"/>
              <a:t>Malfunzionamento, indisponibilità o degrado degli strumenti;</a:t>
            </a:r>
          </a:p>
          <a:p>
            <a:pPr lvl="1"/>
            <a:r>
              <a:rPr lang="it-IT" sz="1400" dirty="0"/>
              <a:t>Accessi esterni non autorizzati;</a:t>
            </a:r>
          </a:p>
          <a:p>
            <a:pPr lvl="1"/>
            <a:r>
              <a:rPr lang="it-IT" sz="1400" dirty="0"/>
              <a:t>Intercettazione di informazioni in rete;</a:t>
            </a:r>
          </a:p>
          <a:p>
            <a:pPr lvl="1"/>
            <a:r>
              <a:rPr lang="it-IT" sz="1400" dirty="0"/>
              <a:t>Altro evento;</a:t>
            </a:r>
          </a:p>
          <a:p>
            <a:pPr lvl="0"/>
            <a:r>
              <a:rPr lang="it-IT" sz="1400" dirty="0"/>
              <a:t>Eventi relativi al contesto:</a:t>
            </a:r>
          </a:p>
          <a:p>
            <a:pPr lvl="1"/>
            <a:r>
              <a:rPr lang="it-IT" sz="1400" dirty="0"/>
              <a:t>Eventi distruttivi, naturali o artificiali (movimenti tellurici, scariche atmosferiche, incendi, allagamenti, condizioni ambientali, ecc.), nonché dolosi, accidentali o dovuti ad incuria;</a:t>
            </a:r>
          </a:p>
          <a:p>
            <a:pPr lvl="1"/>
            <a:r>
              <a:rPr lang="it-IT" sz="1400" dirty="0"/>
              <a:t>Guasto ai sistemi complementari (impianto elettrico, climatizzazione, ecc.);</a:t>
            </a:r>
          </a:p>
          <a:p>
            <a:pPr lvl="1"/>
            <a:r>
              <a:rPr lang="it-IT" sz="1400" dirty="0"/>
              <a:t>Errori umani nella gestione della sicurezza fisica;</a:t>
            </a:r>
          </a:p>
          <a:p>
            <a:pPr lvl="1"/>
            <a:r>
              <a:rPr lang="it-IT" sz="1400" dirty="0"/>
              <a:t>Altro evento.</a:t>
            </a:r>
          </a:p>
        </p:txBody>
      </p:sp>
      <p:sp>
        <p:nvSpPr>
          <p:cNvPr id="4" name="Segnaposto data 3" hidden="1"/>
          <p:cNvSpPr>
            <a:spLocks noGrp="1"/>
          </p:cNvSpPr>
          <p:nvPr>
            <p:ph type="dt" sz="half" idx="10"/>
          </p:nvPr>
        </p:nvSpPr>
        <p:spPr/>
        <p:txBody>
          <a:bodyPr/>
          <a:lstStyle/>
          <a:p>
            <a:r>
              <a:rPr lang="it-IT"/>
              <a:t>27/07/2018</a:t>
            </a:r>
            <a:endParaRPr lang="it-IT" dirty="0"/>
          </a:p>
        </p:txBody>
      </p:sp>
      <p:sp>
        <p:nvSpPr>
          <p:cNvPr id="5" name="Segnaposto piè di pagina 4" hidden="1"/>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30</a:t>
            </a:fld>
            <a:endParaRPr lang="it-IT"/>
          </a:p>
        </p:txBody>
      </p:sp>
    </p:spTree>
    <p:extLst>
      <p:ext uri="{BB962C8B-B14F-4D97-AF65-F5344CB8AC3E}">
        <p14:creationId xmlns:p14="http://schemas.microsoft.com/office/powerpoint/2010/main" val="3680137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723676"/>
          </a:xfrm>
        </p:spPr>
        <p:txBody>
          <a:bodyPr/>
          <a:lstStyle/>
          <a:p>
            <a:r>
              <a:rPr lang="it-IT" dirty="0"/>
              <a:t>Gestione del rischio – step 3</a:t>
            </a:r>
          </a:p>
        </p:txBody>
      </p:sp>
      <p:sp>
        <p:nvSpPr>
          <p:cNvPr id="3" name="Segnaposto contenuto 2"/>
          <p:cNvSpPr>
            <a:spLocks noGrp="1"/>
          </p:cNvSpPr>
          <p:nvPr>
            <p:ph idx="1"/>
          </p:nvPr>
        </p:nvSpPr>
        <p:spPr>
          <a:xfrm>
            <a:off x="2589213" y="1347787"/>
            <a:ext cx="8915400" cy="1109663"/>
          </a:xfrm>
        </p:spPr>
        <p:txBody>
          <a:bodyPr>
            <a:normAutofit/>
          </a:bodyPr>
          <a:lstStyle/>
          <a:p>
            <a:pPr marL="0" indent="0">
              <a:buNone/>
            </a:pPr>
            <a:r>
              <a:rPr lang="it-IT" sz="2000" dirty="0">
                <a:solidFill>
                  <a:srgbClr val="C00000"/>
                </a:solidFill>
              </a:rPr>
              <a:t>Definizione del </a:t>
            </a:r>
            <a:r>
              <a:rPr lang="it-IT" sz="2000" dirty="0">
                <a:solidFill>
                  <a:srgbClr val="C00000"/>
                </a:solidFill>
                <a:highlight>
                  <a:srgbClr val="00FF00"/>
                </a:highlight>
              </a:rPr>
              <a:t>rischio potenziale</a:t>
            </a:r>
            <a:r>
              <a:rPr lang="it-IT" sz="2000" dirty="0">
                <a:solidFill>
                  <a:srgbClr val="C00000"/>
                </a:solidFill>
              </a:rPr>
              <a:t> che ne deriva. </a:t>
            </a:r>
            <a:r>
              <a:rPr lang="it-IT" sz="2000" dirty="0"/>
              <a:t>E’ in sintesi il prodotto della gravità del pericolo per la probabilità che l’evento pericoloso si manifesti come analizzato al punto 2).</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31</a:t>
            </a:fld>
            <a:endParaRPr lang="it-IT"/>
          </a:p>
        </p:txBody>
      </p:sp>
      <p:graphicFrame>
        <p:nvGraphicFramePr>
          <p:cNvPr id="7" name="Tabella 6">
            <a:extLst>
              <a:ext uri="{FF2B5EF4-FFF2-40B4-BE49-F238E27FC236}">
                <a16:creationId xmlns:a16="http://schemas.microsoft.com/office/drawing/2014/main" id="{EAE761B0-2FDD-40A4-8A6E-2723EB4709B0}"/>
              </a:ext>
            </a:extLst>
          </p:cNvPr>
          <p:cNvGraphicFramePr>
            <a:graphicFrameLocks noGrp="1"/>
          </p:cNvGraphicFramePr>
          <p:nvPr>
            <p:extLst>
              <p:ext uri="{D42A27DB-BD31-4B8C-83A1-F6EECF244321}">
                <p14:modId xmlns:p14="http://schemas.microsoft.com/office/powerpoint/2010/main" val="1713762722"/>
              </p:ext>
            </p:extLst>
          </p:nvPr>
        </p:nvGraphicFramePr>
        <p:xfrm>
          <a:off x="2806754" y="2872740"/>
          <a:ext cx="8127999" cy="1112520"/>
        </p:xfrm>
        <a:graphic>
          <a:graphicData uri="http://schemas.openxmlformats.org/drawingml/2006/table">
            <a:tbl>
              <a:tblPr firstRow="1" firstCol="1" bandRow="1">
                <a:tableStyleId>{5C22544A-7EE6-4342-B048-85BDC9FD1C3A}</a:tableStyleId>
              </a:tblPr>
              <a:tblGrid>
                <a:gridCol w="2709333">
                  <a:extLst>
                    <a:ext uri="{9D8B030D-6E8A-4147-A177-3AD203B41FA5}">
                      <a16:colId xmlns:a16="http://schemas.microsoft.com/office/drawing/2014/main" val="1132886805"/>
                    </a:ext>
                  </a:extLst>
                </a:gridCol>
                <a:gridCol w="2709333">
                  <a:extLst>
                    <a:ext uri="{9D8B030D-6E8A-4147-A177-3AD203B41FA5}">
                      <a16:colId xmlns:a16="http://schemas.microsoft.com/office/drawing/2014/main" val="1200953145"/>
                    </a:ext>
                  </a:extLst>
                </a:gridCol>
                <a:gridCol w="2709333">
                  <a:extLst>
                    <a:ext uri="{9D8B030D-6E8A-4147-A177-3AD203B41FA5}">
                      <a16:colId xmlns:a16="http://schemas.microsoft.com/office/drawing/2014/main" val="4016925792"/>
                    </a:ext>
                  </a:extLst>
                </a:gridCol>
              </a:tblGrid>
              <a:tr h="370840">
                <a:tc>
                  <a:txBody>
                    <a:bodyPr/>
                    <a:lstStyle/>
                    <a:p>
                      <a:r>
                        <a:rPr lang="it-IT" b="0" dirty="0"/>
                        <a:t>Rischio</a:t>
                      </a:r>
                    </a:p>
                  </a:txBody>
                  <a:tcPr/>
                </a:tc>
                <a:tc>
                  <a:txBody>
                    <a:bodyPr/>
                    <a:lstStyle/>
                    <a:p>
                      <a:pPr algn="ctr"/>
                      <a:r>
                        <a:rPr lang="it-IT" b="0" dirty="0"/>
                        <a:t>Effetto 1</a:t>
                      </a:r>
                    </a:p>
                  </a:txBody>
                  <a:tcPr/>
                </a:tc>
                <a:tc>
                  <a:txBody>
                    <a:bodyPr/>
                    <a:lstStyle/>
                    <a:p>
                      <a:pPr algn="ctr"/>
                      <a:r>
                        <a:rPr lang="it-IT" b="0" dirty="0"/>
                        <a:t>Effetto 2</a:t>
                      </a:r>
                    </a:p>
                  </a:txBody>
                  <a:tcPr/>
                </a:tc>
                <a:extLst>
                  <a:ext uri="{0D108BD9-81ED-4DB2-BD59-A6C34878D82A}">
                    <a16:rowId xmlns:a16="http://schemas.microsoft.com/office/drawing/2014/main" val="3980122327"/>
                  </a:ext>
                </a:extLst>
              </a:tr>
              <a:tr h="370840">
                <a:tc>
                  <a:txBody>
                    <a:bodyPr/>
                    <a:lstStyle/>
                    <a:p>
                      <a:r>
                        <a:rPr lang="it-IT" b="0" dirty="0"/>
                        <a:t>Causa 1</a:t>
                      </a:r>
                    </a:p>
                  </a:txBody>
                  <a:tcPr/>
                </a:tc>
                <a:tc>
                  <a:txBody>
                    <a:bodyPr/>
                    <a:lstStyle/>
                    <a:p>
                      <a:pPr algn="ctr"/>
                      <a:r>
                        <a:rPr lang="it-IT" b="0" dirty="0"/>
                        <a:t>P1xG1</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it-IT" b="0" dirty="0"/>
                        <a:t>P1xG2</a:t>
                      </a:r>
                    </a:p>
                  </a:txBody>
                  <a:tcPr/>
                </a:tc>
                <a:extLst>
                  <a:ext uri="{0D108BD9-81ED-4DB2-BD59-A6C34878D82A}">
                    <a16:rowId xmlns:a16="http://schemas.microsoft.com/office/drawing/2014/main" val="2042338300"/>
                  </a:ext>
                </a:extLst>
              </a:tr>
              <a:tr h="370840">
                <a:tc>
                  <a:txBody>
                    <a:bodyPr/>
                    <a:lstStyle/>
                    <a:p>
                      <a:r>
                        <a:rPr lang="it-IT" b="0" dirty="0"/>
                        <a:t>Causa 2</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it-IT" b="0" dirty="0"/>
                        <a:t>P2xG1</a:t>
                      </a:r>
                    </a:p>
                  </a:txBody>
                  <a:tcPr/>
                </a:tc>
                <a:tc>
                  <a:txBody>
                    <a:bodyPr/>
                    <a:lstStyle/>
                    <a:p>
                      <a:pPr algn="ctr"/>
                      <a:r>
                        <a:rPr lang="it-IT" b="0" dirty="0"/>
                        <a:t>P2xG2</a:t>
                      </a:r>
                    </a:p>
                  </a:txBody>
                  <a:tcPr/>
                </a:tc>
                <a:extLst>
                  <a:ext uri="{0D108BD9-81ED-4DB2-BD59-A6C34878D82A}">
                    <a16:rowId xmlns:a16="http://schemas.microsoft.com/office/drawing/2014/main" val="1217445638"/>
                  </a:ext>
                </a:extLst>
              </a:tr>
            </a:tbl>
          </a:graphicData>
        </a:graphic>
      </p:graphicFrame>
    </p:spTree>
    <p:extLst>
      <p:ext uri="{BB962C8B-B14F-4D97-AF65-F5344CB8AC3E}">
        <p14:creationId xmlns:p14="http://schemas.microsoft.com/office/powerpoint/2010/main" val="343035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723676"/>
          </a:xfrm>
        </p:spPr>
        <p:txBody>
          <a:bodyPr/>
          <a:lstStyle/>
          <a:p>
            <a:r>
              <a:rPr lang="it-IT" dirty="0"/>
              <a:t>Gestione del rischio – step 4</a:t>
            </a:r>
          </a:p>
        </p:txBody>
      </p:sp>
      <p:sp>
        <p:nvSpPr>
          <p:cNvPr id="3" name="Segnaposto contenuto 2"/>
          <p:cNvSpPr>
            <a:spLocks noGrp="1"/>
          </p:cNvSpPr>
          <p:nvPr>
            <p:ph idx="1"/>
          </p:nvPr>
        </p:nvSpPr>
        <p:spPr>
          <a:xfrm>
            <a:off x="2589213" y="1347787"/>
            <a:ext cx="8915400" cy="2952751"/>
          </a:xfrm>
        </p:spPr>
        <p:txBody>
          <a:bodyPr>
            <a:normAutofit/>
          </a:bodyPr>
          <a:lstStyle/>
          <a:p>
            <a:pPr marL="0" indent="0">
              <a:buNone/>
            </a:pPr>
            <a:r>
              <a:rPr lang="it-IT" sz="2000" dirty="0">
                <a:solidFill>
                  <a:srgbClr val="C00000"/>
                </a:solidFill>
              </a:rPr>
              <a:t>Valutazione dell’efficacia delle misure protettive adottate per ridurre il rischio. </a:t>
            </a:r>
            <a:r>
              <a:rPr lang="it-IT" sz="2000" dirty="0"/>
              <a:t>Quando il rischio potenziale rilevato al punto 3) assume livelli significativi ovvero non è “tollerabile”, è necessario adottare delle soluzioni (c.d. “misure di mitigazione”) che ne riducano la gravità del potenziale danno. Occorre comunque non trascurare l’eventuale aggiunta di un ulteriore rischio che la soluzione adottata può aver introdotto. Nella valutazione della riduzione del rischio occorre considerare sia l’attenuazione del rischio primario che l’introduzione del nuovo rischio.</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32</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1390405051"/>
              </p:ext>
            </p:extLst>
          </p:nvPr>
        </p:nvGraphicFramePr>
        <p:xfrm>
          <a:off x="2717062" y="4300538"/>
          <a:ext cx="8930987" cy="1584068"/>
        </p:xfrm>
        <a:graphic>
          <a:graphicData uri="http://schemas.openxmlformats.org/drawingml/2006/table">
            <a:tbl>
              <a:tblPr firstRow="1" firstCol="1" bandRow="1">
                <a:tableStyleId>{5C22544A-7EE6-4342-B048-85BDC9FD1C3A}</a:tableStyleId>
              </a:tblPr>
              <a:tblGrid>
                <a:gridCol w="3585264">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731868">
                  <a:extLst>
                    <a:ext uri="{9D8B030D-6E8A-4147-A177-3AD203B41FA5}">
                      <a16:colId xmlns:a16="http://schemas.microsoft.com/office/drawing/2014/main" val="20002"/>
                    </a:ext>
                  </a:extLst>
                </a:gridCol>
                <a:gridCol w="2588455">
                  <a:extLst>
                    <a:ext uri="{9D8B030D-6E8A-4147-A177-3AD203B41FA5}">
                      <a16:colId xmlns:a16="http://schemas.microsoft.com/office/drawing/2014/main" val="725060335"/>
                    </a:ext>
                  </a:extLst>
                </a:gridCol>
              </a:tblGrid>
              <a:tr h="379023">
                <a:tc>
                  <a:txBody>
                    <a:bodyPr/>
                    <a:lstStyle/>
                    <a:p>
                      <a:pPr>
                        <a:lnSpc>
                          <a:spcPts val="700"/>
                        </a:lnSpc>
                        <a:spcAft>
                          <a:spcPts val="20"/>
                        </a:spcAft>
                      </a:pPr>
                      <a:r>
                        <a:rPr lang="ru-RU" sz="1200" b="0" dirty="0">
                          <a:effectLst/>
                        </a:rPr>
                        <a:t> </a:t>
                      </a:r>
                      <a:endParaRPr lang="it-IT" sz="1200" b="0" dirty="0">
                        <a:effectLst/>
                      </a:endParaRPr>
                    </a:p>
                    <a:p>
                      <a:pPr marL="85725" indent="0" algn="ctr">
                        <a:lnSpc>
                          <a:spcPct val="115000"/>
                        </a:lnSpc>
                        <a:spcAft>
                          <a:spcPts val="0"/>
                        </a:spcAft>
                      </a:pPr>
                      <a:r>
                        <a:rPr lang="ru-RU" sz="1200" b="0" dirty="0">
                          <a:effectLst/>
                        </a:rPr>
                        <a:t>Risc</a:t>
                      </a:r>
                      <a:r>
                        <a:rPr lang="ru-RU" sz="1200" b="0" spc="5" dirty="0">
                          <a:effectLst/>
                        </a:rPr>
                        <a:t>hi</a:t>
                      </a:r>
                      <a:r>
                        <a:rPr lang="ru-RU" sz="1200" b="0" dirty="0">
                          <a:effectLst/>
                        </a:rPr>
                        <a:t>o</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nSpc>
                          <a:spcPts val="700"/>
                        </a:lnSpc>
                        <a:spcAft>
                          <a:spcPts val="20"/>
                        </a:spcAft>
                      </a:pPr>
                      <a:r>
                        <a:rPr lang="ru-RU" sz="1200" b="0" dirty="0">
                          <a:effectLst/>
                        </a:rPr>
                        <a:t> </a:t>
                      </a:r>
                      <a:endParaRPr lang="it-IT" sz="1200" b="0" dirty="0">
                        <a:effectLst/>
                      </a:endParaRPr>
                    </a:p>
                    <a:p>
                      <a:pPr marL="0" indent="0" algn="ctr">
                        <a:lnSpc>
                          <a:spcPct val="115000"/>
                        </a:lnSpc>
                        <a:spcAft>
                          <a:spcPts val="0"/>
                        </a:spcAft>
                      </a:pPr>
                      <a:r>
                        <a:rPr lang="ru-RU" sz="1200" b="0" dirty="0">
                          <a:effectLst/>
                        </a:rPr>
                        <a:t>M</a:t>
                      </a:r>
                      <a:r>
                        <a:rPr lang="ru-RU" sz="1200" b="0" spc="5" dirty="0">
                          <a:effectLst/>
                        </a:rPr>
                        <a:t>a</a:t>
                      </a:r>
                      <a:r>
                        <a:rPr lang="ru-RU" sz="1200" b="0" dirty="0">
                          <a:effectLst/>
                        </a:rPr>
                        <a:t>cro </a:t>
                      </a:r>
                      <a:r>
                        <a:rPr lang="ru-RU" sz="1200" b="0" spc="5" dirty="0">
                          <a:effectLst/>
                        </a:rPr>
                        <a:t>M</a:t>
                      </a:r>
                      <a:r>
                        <a:rPr lang="ru-RU" sz="1200" b="0" dirty="0">
                          <a:effectLst/>
                        </a:rPr>
                        <a:t>i</a:t>
                      </a:r>
                      <a:r>
                        <a:rPr lang="ru-RU" sz="1200" b="0" spc="5" dirty="0">
                          <a:effectLst/>
                        </a:rPr>
                        <a:t>su</a:t>
                      </a:r>
                      <a:r>
                        <a:rPr lang="ru-RU" sz="1200" b="0" dirty="0">
                          <a:effectLst/>
                        </a:rPr>
                        <a:t>ra </a:t>
                      </a:r>
                      <a:r>
                        <a:rPr lang="ru-RU" sz="1200" b="0" spc="-5" dirty="0">
                          <a:effectLst/>
                        </a:rPr>
                        <a:t>S</a:t>
                      </a:r>
                      <a:r>
                        <a:rPr lang="ru-RU" sz="1200" b="0" dirty="0">
                          <a:effectLst/>
                        </a:rPr>
                        <a:t>ic</a:t>
                      </a:r>
                      <a:r>
                        <a:rPr lang="ru-RU" sz="1200" b="0" spc="5" dirty="0">
                          <a:effectLst/>
                        </a:rPr>
                        <a:t>u</a:t>
                      </a:r>
                      <a:r>
                        <a:rPr lang="ru-RU" sz="1200" b="0" dirty="0">
                          <a:effectLst/>
                        </a:rPr>
                        <a:t>r</a:t>
                      </a:r>
                      <a:r>
                        <a:rPr lang="ru-RU" sz="1200" b="0" spc="5" dirty="0">
                          <a:effectLst/>
                        </a:rPr>
                        <a:t>e</a:t>
                      </a:r>
                      <a:r>
                        <a:rPr lang="ru-RU" sz="1200" b="0" dirty="0">
                          <a:effectLst/>
                        </a:rPr>
                        <a:t>zza</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it-IT"/>
                    </a:p>
                  </a:txBody>
                  <a:tcPr/>
                </a:tc>
                <a:tc>
                  <a:txBody>
                    <a:bodyPr/>
                    <a:lstStyle/>
                    <a:p>
                      <a:pPr marL="0" marR="0" lvl="0" indent="0" algn="ctr" defTabSz="457189" rtl="0" eaLnBrk="1" fontAlgn="auto" latinLnBrk="0" hangingPunct="1">
                        <a:lnSpc>
                          <a:spcPct val="115000"/>
                        </a:lnSpc>
                        <a:spcBef>
                          <a:spcPts val="0"/>
                        </a:spcBef>
                        <a:spcAft>
                          <a:spcPts val="0"/>
                        </a:spcAft>
                        <a:buClrTx/>
                        <a:buSzTx/>
                        <a:buFontTx/>
                        <a:buNone/>
                        <a:tabLst/>
                        <a:defRPr/>
                      </a:pPr>
                      <a:r>
                        <a:rPr lang="it-IT" sz="1200" b="0" dirty="0">
                          <a:effectLst/>
                        </a:rPr>
                        <a:t>Tipologia</a:t>
                      </a:r>
                      <a:r>
                        <a:rPr lang="ru-RU" sz="1200" b="0" dirty="0">
                          <a:effectLst/>
                        </a:rPr>
                        <a:t> </a:t>
                      </a:r>
                      <a:r>
                        <a:rPr lang="ru-RU" sz="1200" b="0" spc="5" dirty="0">
                          <a:effectLst/>
                        </a:rPr>
                        <a:t>M</a:t>
                      </a:r>
                      <a:r>
                        <a:rPr lang="ru-RU" sz="1200" b="0" dirty="0">
                          <a:effectLst/>
                        </a:rPr>
                        <a:t>i</a:t>
                      </a:r>
                      <a:r>
                        <a:rPr lang="ru-RU" sz="1200" b="0" spc="5" dirty="0">
                          <a:effectLst/>
                        </a:rPr>
                        <a:t>su</a:t>
                      </a:r>
                      <a:r>
                        <a:rPr lang="ru-RU" sz="1200" b="0" dirty="0">
                          <a:effectLst/>
                        </a:rPr>
                        <a:t>ra </a:t>
                      </a:r>
                      <a:r>
                        <a:rPr lang="ru-RU" sz="1200" b="0" spc="-5" dirty="0">
                          <a:effectLst/>
                        </a:rPr>
                        <a:t>S</a:t>
                      </a:r>
                      <a:r>
                        <a:rPr lang="ru-RU" sz="1200" b="0" dirty="0">
                          <a:effectLst/>
                        </a:rPr>
                        <a:t>ic</a:t>
                      </a:r>
                      <a:r>
                        <a:rPr lang="ru-RU" sz="1200" b="0" spc="5" dirty="0">
                          <a:effectLst/>
                        </a:rPr>
                        <a:t>u</a:t>
                      </a:r>
                      <a:r>
                        <a:rPr lang="ru-RU" sz="1200" b="0" dirty="0">
                          <a:effectLst/>
                        </a:rPr>
                        <a:t>r</a:t>
                      </a:r>
                      <a:r>
                        <a:rPr lang="ru-RU" sz="1200" b="0" spc="5" dirty="0">
                          <a:effectLst/>
                        </a:rPr>
                        <a:t>e</a:t>
                      </a:r>
                      <a:r>
                        <a:rPr lang="ru-RU" sz="1200" b="0" dirty="0">
                          <a:effectLst/>
                        </a:rPr>
                        <a:t>zza</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298536">
                <a:tc rowSpan="2">
                  <a:txBody>
                    <a:bodyPr/>
                    <a:lstStyle/>
                    <a:p>
                      <a:pPr algn="ctr">
                        <a:lnSpc>
                          <a:spcPts val="1200"/>
                        </a:lnSpc>
                        <a:spcAft>
                          <a:spcPts val="275"/>
                        </a:spcAft>
                      </a:pPr>
                      <a:r>
                        <a:rPr lang="ru-RU" sz="1200" b="0">
                          <a:effectLst/>
                        </a:rPr>
                        <a:t> </a:t>
                      </a:r>
                      <a:r>
                        <a:rPr lang="it-IT" sz="1200" b="0">
                          <a:effectLst/>
                        </a:rPr>
                        <a:t>F</a:t>
                      </a:r>
                      <a:r>
                        <a:rPr lang="ru-RU" sz="1200" b="0" dirty="0">
                          <a:effectLst/>
                        </a:rPr>
                        <a:t>u</a:t>
                      </a:r>
                      <a:r>
                        <a:rPr lang="ru-RU" sz="1200" b="0" spc="5" dirty="0">
                          <a:effectLst/>
                        </a:rPr>
                        <a:t>r</a:t>
                      </a:r>
                      <a:r>
                        <a:rPr lang="ru-RU" sz="1200" b="0" dirty="0">
                          <a:effectLst/>
                        </a:rPr>
                        <a:t>to</a:t>
                      </a:r>
                      <a:r>
                        <a:rPr lang="ru-RU" sz="1200" b="0" spc="5" dirty="0">
                          <a:effectLst/>
                        </a:rPr>
                        <a:t> </a:t>
                      </a:r>
                      <a:r>
                        <a:rPr lang="ru-RU" sz="1200" b="0" dirty="0">
                          <a:effectLst/>
                        </a:rPr>
                        <a:t>di c</a:t>
                      </a:r>
                      <a:r>
                        <a:rPr lang="ru-RU" sz="1200" b="0" spc="5" dirty="0">
                          <a:effectLst/>
                        </a:rPr>
                        <a:t>r</a:t>
                      </a:r>
                      <a:r>
                        <a:rPr lang="ru-RU" sz="1200" b="0" dirty="0">
                          <a:effectLst/>
                        </a:rPr>
                        <a:t>ed</a:t>
                      </a:r>
                      <a:r>
                        <a:rPr lang="ru-RU" sz="1200" b="0" spc="5" dirty="0">
                          <a:effectLst/>
                        </a:rPr>
                        <a:t>e</a:t>
                      </a:r>
                      <a:r>
                        <a:rPr lang="ru-RU" sz="1200" b="0" dirty="0">
                          <a:effectLst/>
                        </a:rPr>
                        <a:t>nziali di </a:t>
                      </a:r>
                      <a:r>
                        <a:rPr lang="ru-RU" sz="1200" b="0" spc="5" dirty="0">
                          <a:effectLst/>
                        </a:rPr>
                        <a:t>a</a:t>
                      </a:r>
                      <a:r>
                        <a:rPr lang="ru-RU" sz="1200" b="0" dirty="0">
                          <a:effectLst/>
                        </a:rPr>
                        <a:t>ut</a:t>
                      </a:r>
                      <a:r>
                        <a:rPr lang="ru-RU" sz="1200" b="0" spc="5" dirty="0">
                          <a:effectLst/>
                        </a:rPr>
                        <a:t>e</a:t>
                      </a:r>
                      <a:r>
                        <a:rPr lang="ru-RU" sz="1200" b="0" dirty="0">
                          <a:effectLst/>
                        </a:rPr>
                        <a:t>ntica</a:t>
                      </a:r>
                      <a:r>
                        <a:rPr lang="ru-RU" sz="1200" b="0" spc="15" dirty="0">
                          <a:effectLst/>
                        </a:rPr>
                        <a:t>z</a:t>
                      </a:r>
                      <a:r>
                        <a:rPr lang="ru-RU" sz="1200" b="0" dirty="0">
                          <a:effectLst/>
                        </a:rPr>
                        <a:t>i</a:t>
                      </a:r>
                      <a:r>
                        <a:rPr lang="ru-RU" sz="1200" b="0" spc="10" dirty="0">
                          <a:effectLst/>
                        </a:rPr>
                        <a:t>o</a:t>
                      </a:r>
                      <a:r>
                        <a:rPr lang="ru-RU" sz="1200" b="0" spc="5" dirty="0">
                          <a:effectLst/>
                        </a:rPr>
                        <a:t>n</a:t>
                      </a:r>
                      <a:r>
                        <a:rPr lang="ru-RU" sz="1200" b="0" dirty="0">
                          <a:effectLst/>
                        </a:rPr>
                        <a:t>e</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1000"/>
                        </a:spcAft>
                      </a:pPr>
                      <a:r>
                        <a:rPr lang="ru-RU" sz="1200" b="0" dirty="0">
                          <a:effectLst/>
                        </a:rPr>
                        <a:t> </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indent="0" algn="ctr">
                        <a:lnSpc>
                          <a:spcPct val="115000"/>
                        </a:lnSpc>
                        <a:spcBef>
                          <a:spcPts val="455"/>
                        </a:spcBef>
                        <a:spcAft>
                          <a:spcPts val="0"/>
                        </a:spcAft>
                      </a:pPr>
                      <a:r>
                        <a:rPr lang="ru-RU" sz="1200" b="0" dirty="0">
                          <a:effectLst/>
                        </a:rPr>
                        <a:t>S</a:t>
                      </a:r>
                      <a:r>
                        <a:rPr lang="ru-RU" sz="1200" b="0" spc="-5" dirty="0">
                          <a:effectLst/>
                        </a:rPr>
                        <a:t>i</a:t>
                      </a:r>
                      <a:r>
                        <a:rPr lang="ru-RU" sz="1200" b="0" dirty="0">
                          <a:effectLst/>
                        </a:rPr>
                        <a:t>ste</a:t>
                      </a:r>
                      <a:r>
                        <a:rPr lang="ru-RU" sz="1200" b="0" spc="5" dirty="0">
                          <a:effectLst/>
                        </a:rPr>
                        <a:t>m</a:t>
                      </a:r>
                      <a:r>
                        <a:rPr lang="ru-RU" sz="1200" b="0" dirty="0">
                          <a:effectLst/>
                        </a:rPr>
                        <a:t>a </a:t>
                      </a:r>
                      <a:r>
                        <a:rPr lang="ru-RU" sz="1200" b="0" spc="5" dirty="0">
                          <a:effectLst/>
                        </a:rPr>
                        <a:t>d</a:t>
                      </a:r>
                      <a:r>
                        <a:rPr lang="ru-RU" sz="1200" b="0" dirty="0">
                          <a:effectLst/>
                        </a:rPr>
                        <a:t>i</a:t>
                      </a:r>
                      <a:r>
                        <a:rPr lang="ru-RU" sz="1200" b="0" spc="10" dirty="0">
                          <a:effectLst/>
                        </a:rPr>
                        <a:t> </a:t>
                      </a:r>
                      <a:r>
                        <a:rPr lang="ru-RU" sz="1200" b="0" dirty="0">
                          <a:effectLst/>
                        </a:rPr>
                        <a:t>Auten</a:t>
                      </a:r>
                      <a:r>
                        <a:rPr lang="ru-RU" sz="1200" b="0" spc="5" dirty="0">
                          <a:effectLst/>
                        </a:rPr>
                        <a:t>t</a:t>
                      </a:r>
                      <a:r>
                        <a:rPr lang="ru-RU" sz="1200" b="0" dirty="0">
                          <a:effectLst/>
                        </a:rPr>
                        <a:t>icazione</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indent="0" algn="ctr">
                        <a:lnSpc>
                          <a:spcPct val="115000"/>
                        </a:lnSpc>
                        <a:spcBef>
                          <a:spcPts val="455"/>
                        </a:spcBef>
                        <a:spcAft>
                          <a:spcPts val="0"/>
                        </a:spcAft>
                      </a:pPr>
                      <a:r>
                        <a:rPr lang="it-IT" sz="1200" b="0" dirty="0">
                          <a:effectLst/>
                        </a:rPr>
                        <a:t>Protettiva</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296340">
                <a:tc vMerge="1">
                  <a:txBody>
                    <a:bodyPr/>
                    <a:lstStyle/>
                    <a:p>
                      <a:endParaRPr lang="it-IT"/>
                    </a:p>
                  </a:txBody>
                  <a:tcPr/>
                </a:tc>
                <a:tc vMerge="1">
                  <a:txBody>
                    <a:bodyPr/>
                    <a:lstStyle/>
                    <a:p>
                      <a:endParaRPr lang="it-IT"/>
                    </a:p>
                  </a:txBody>
                  <a:tcPr/>
                </a:tc>
                <a:tc>
                  <a:txBody>
                    <a:bodyPr/>
                    <a:lstStyle/>
                    <a:p>
                      <a:pPr marL="0" indent="0" algn="ctr">
                        <a:lnSpc>
                          <a:spcPct val="115000"/>
                        </a:lnSpc>
                        <a:spcBef>
                          <a:spcPts val="455"/>
                        </a:spcBef>
                        <a:spcAft>
                          <a:spcPts val="0"/>
                        </a:spcAft>
                      </a:pPr>
                      <a:r>
                        <a:rPr lang="ru-RU" sz="1200" b="0" spc="5" dirty="0">
                          <a:effectLst/>
                        </a:rPr>
                        <a:t>F</a:t>
                      </a:r>
                      <a:r>
                        <a:rPr lang="ru-RU" sz="1200" b="0" dirty="0">
                          <a:effectLst/>
                        </a:rPr>
                        <a:t>o</a:t>
                      </a:r>
                      <a:r>
                        <a:rPr lang="ru-RU" sz="1200" b="0" spc="5" dirty="0">
                          <a:effectLst/>
                        </a:rPr>
                        <a:t>rm</a:t>
                      </a:r>
                      <a:r>
                        <a:rPr lang="ru-RU" sz="1200" b="0" dirty="0">
                          <a:effectLst/>
                        </a:rPr>
                        <a:t>azio</a:t>
                      </a:r>
                      <a:r>
                        <a:rPr lang="ru-RU" sz="1200" b="0" spc="5" dirty="0">
                          <a:effectLst/>
                        </a:rPr>
                        <a:t>n</a:t>
                      </a:r>
                      <a:r>
                        <a:rPr lang="ru-RU" sz="1200" b="0" dirty="0">
                          <a:effectLst/>
                        </a:rPr>
                        <a:t>e</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indent="0" algn="ctr">
                        <a:lnSpc>
                          <a:spcPct val="115000"/>
                        </a:lnSpc>
                        <a:spcBef>
                          <a:spcPts val="455"/>
                        </a:spcBef>
                        <a:spcAft>
                          <a:spcPts val="0"/>
                        </a:spcAft>
                      </a:pPr>
                      <a:r>
                        <a:rPr lang="it-IT" sz="1200" b="0" kern="1200" dirty="0">
                          <a:solidFill>
                            <a:schemeClr val="dk1"/>
                          </a:solidFill>
                          <a:effectLst/>
                          <a:latin typeface="+mn-lt"/>
                          <a:ea typeface="+mn-ea"/>
                          <a:cs typeface="+mn-cs"/>
                        </a:rPr>
                        <a:t>Preventiva</a:t>
                      </a:r>
                    </a:p>
                  </a:txBody>
                  <a:tcPr marL="0" marR="0" marT="0" marB="0"/>
                </a:tc>
                <a:extLst>
                  <a:ext uri="{0D108BD9-81ED-4DB2-BD59-A6C34878D82A}">
                    <a16:rowId xmlns:a16="http://schemas.microsoft.com/office/drawing/2014/main" val="10002"/>
                  </a:ext>
                </a:extLst>
              </a:tr>
              <a:tr h="297804">
                <a:tc rowSpan="2">
                  <a:txBody>
                    <a:bodyPr/>
                    <a:lstStyle/>
                    <a:p>
                      <a:pPr algn="ctr">
                        <a:lnSpc>
                          <a:spcPts val="1200"/>
                        </a:lnSpc>
                        <a:spcAft>
                          <a:spcPts val="275"/>
                        </a:spcAft>
                      </a:pPr>
                      <a:r>
                        <a:rPr lang="ru-RU" sz="1200" b="0" dirty="0">
                          <a:effectLst/>
                        </a:rPr>
                        <a:t> </a:t>
                      </a:r>
                      <a:r>
                        <a:rPr lang="it-IT" sz="1200" b="0" dirty="0">
                          <a:effectLst/>
                        </a:rPr>
                        <a:t>C</a:t>
                      </a:r>
                      <a:r>
                        <a:rPr lang="ru-RU" sz="1200" b="0" dirty="0">
                          <a:effectLst/>
                        </a:rPr>
                        <a:t>a</a:t>
                      </a:r>
                      <a:r>
                        <a:rPr lang="ru-RU" sz="1200" b="0" spc="5" dirty="0">
                          <a:effectLst/>
                        </a:rPr>
                        <a:t>r</a:t>
                      </a:r>
                      <a:r>
                        <a:rPr lang="ru-RU" sz="1200" b="0" dirty="0">
                          <a:effectLst/>
                        </a:rPr>
                        <a:t>e</a:t>
                      </a:r>
                      <a:r>
                        <a:rPr lang="ru-RU" sz="1200" b="0" spc="5" dirty="0">
                          <a:effectLst/>
                        </a:rPr>
                        <a:t>n</a:t>
                      </a:r>
                      <a:r>
                        <a:rPr lang="ru-RU" sz="1200" b="0" dirty="0">
                          <a:effectLst/>
                        </a:rPr>
                        <a:t>za di c</a:t>
                      </a:r>
                      <a:r>
                        <a:rPr lang="ru-RU" sz="1200" b="0" spc="5" dirty="0">
                          <a:effectLst/>
                        </a:rPr>
                        <a:t>o</a:t>
                      </a:r>
                      <a:r>
                        <a:rPr lang="ru-RU" sz="1200" b="0" dirty="0">
                          <a:effectLst/>
                        </a:rPr>
                        <a:t>nsa</a:t>
                      </a:r>
                      <a:r>
                        <a:rPr lang="ru-RU" sz="1200" b="0" spc="5" dirty="0">
                          <a:effectLst/>
                        </a:rPr>
                        <a:t>p</a:t>
                      </a:r>
                      <a:r>
                        <a:rPr lang="ru-RU" sz="1200" b="0" dirty="0">
                          <a:effectLst/>
                        </a:rPr>
                        <a:t>ev</a:t>
                      </a:r>
                      <a:r>
                        <a:rPr lang="ru-RU" sz="1200" b="0" spc="5" dirty="0">
                          <a:effectLst/>
                        </a:rPr>
                        <a:t>o</a:t>
                      </a:r>
                      <a:r>
                        <a:rPr lang="ru-RU" sz="1200" b="0" dirty="0">
                          <a:effectLst/>
                        </a:rPr>
                        <a:t>lezza,</a:t>
                      </a:r>
                      <a:r>
                        <a:rPr lang="ru-RU" sz="1200" b="0" spc="15" dirty="0">
                          <a:effectLst/>
                        </a:rPr>
                        <a:t> </a:t>
                      </a:r>
                      <a:r>
                        <a:rPr lang="ru-RU" sz="1200" b="0" dirty="0">
                          <a:effectLst/>
                        </a:rPr>
                        <a:t>disa</a:t>
                      </a:r>
                      <a:r>
                        <a:rPr lang="ru-RU" sz="1200" b="0" spc="15" dirty="0">
                          <a:effectLst/>
                        </a:rPr>
                        <a:t>t</a:t>
                      </a:r>
                      <a:r>
                        <a:rPr lang="ru-RU" sz="1200" b="0" dirty="0">
                          <a:effectLst/>
                        </a:rPr>
                        <a:t>t</a:t>
                      </a:r>
                      <a:r>
                        <a:rPr lang="ru-RU" sz="1200" b="0" spc="5" dirty="0">
                          <a:effectLst/>
                        </a:rPr>
                        <a:t>e</a:t>
                      </a:r>
                      <a:r>
                        <a:rPr lang="ru-RU" sz="1200" b="0" dirty="0">
                          <a:effectLst/>
                        </a:rPr>
                        <a:t>nzio</a:t>
                      </a:r>
                      <a:r>
                        <a:rPr lang="ru-RU" sz="1200" b="0" spc="5" dirty="0">
                          <a:effectLst/>
                        </a:rPr>
                        <a:t>n</a:t>
                      </a:r>
                      <a:r>
                        <a:rPr lang="ru-RU" sz="1200" b="0" dirty="0">
                          <a:effectLst/>
                        </a:rPr>
                        <a:t>e o i</a:t>
                      </a:r>
                      <a:r>
                        <a:rPr lang="ru-RU" sz="1200" b="0" spc="5" dirty="0">
                          <a:effectLst/>
                        </a:rPr>
                        <a:t>n</a:t>
                      </a:r>
                      <a:r>
                        <a:rPr lang="ru-RU" sz="1200" b="0" dirty="0">
                          <a:effectLst/>
                        </a:rPr>
                        <a:t>cu</a:t>
                      </a:r>
                      <a:r>
                        <a:rPr lang="ru-RU" sz="1200" b="0" spc="5" dirty="0">
                          <a:effectLst/>
                        </a:rPr>
                        <a:t>r</a:t>
                      </a:r>
                      <a:r>
                        <a:rPr lang="ru-RU" sz="1200" b="0" dirty="0">
                          <a:effectLst/>
                        </a:rPr>
                        <a:t>ia</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15000"/>
                        </a:lnSpc>
                        <a:spcAft>
                          <a:spcPts val="1000"/>
                        </a:spcAft>
                      </a:pPr>
                      <a:r>
                        <a:rPr lang="ru-RU" sz="1200" b="0">
                          <a:effectLst/>
                        </a:rPr>
                        <a:t> </a:t>
                      </a:r>
                      <a:endParaRPr lang="it-IT" sz="12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indent="0" algn="ctr">
                        <a:lnSpc>
                          <a:spcPct val="115000"/>
                        </a:lnSpc>
                        <a:spcBef>
                          <a:spcPts val="470"/>
                        </a:spcBef>
                        <a:spcAft>
                          <a:spcPts val="0"/>
                        </a:spcAft>
                      </a:pPr>
                      <a:r>
                        <a:rPr lang="ru-RU" sz="1200" b="0" dirty="0">
                          <a:effectLst/>
                        </a:rPr>
                        <a:t>S</a:t>
                      </a:r>
                      <a:r>
                        <a:rPr lang="ru-RU" sz="1200" b="0" spc="-5" dirty="0">
                          <a:effectLst/>
                        </a:rPr>
                        <a:t>i</a:t>
                      </a:r>
                      <a:r>
                        <a:rPr lang="ru-RU" sz="1200" b="0" dirty="0">
                          <a:effectLst/>
                        </a:rPr>
                        <a:t>ste</a:t>
                      </a:r>
                      <a:r>
                        <a:rPr lang="ru-RU" sz="1200" b="0" spc="5" dirty="0">
                          <a:effectLst/>
                        </a:rPr>
                        <a:t>m</a:t>
                      </a:r>
                      <a:r>
                        <a:rPr lang="ru-RU" sz="1200" b="0" dirty="0">
                          <a:effectLst/>
                        </a:rPr>
                        <a:t>a </a:t>
                      </a:r>
                      <a:r>
                        <a:rPr lang="ru-RU" sz="1200" b="0" spc="5" dirty="0">
                          <a:effectLst/>
                        </a:rPr>
                        <a:t>d</a:t>
                      </a:r>
                      <a:r>
                        <a:rPr lang="ru-RU" sz="1200" b="0" dirty="0">
                          <a:effectLst/>
                        </a:rPr>
                        <a:t>i</a:t>
                      </a:r>
                      <a:r>
                        <a:rPr lang="ru-RU" sz="1200" b="0" spc="10" dirty="0">
                          <a:effectLst/>
                        </a:rPr>
                        <a:t> </a:t>
                      </a:r>
                      <a:r>
                        <a:rPr lang="ru-RU" sz="1200" b="0" dirty="0">
                          <a:effectLst/>
                        </a:rPr>
                        <a:t>Auten</a:t>
                      </a:r>
                      <a:r>
                        <a:rPr lang="ru-RU" sz="1200" b="0" spc="5" dirty="0">
                          <a:effectLst/>
                        </a:rPr>
                        <a:t>t</a:t>
                      </a:r>
                      <a:r>
                        <a:rPr lang="ru-RU" sz="1200" b="0" dirty="0">
                          <a:effectLst/>
                        </a:rPr>
                        <a:t>icazione</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indent="0" algn="ctr">
                        <a:lnSpc>
                          <a:spcPct val="115000"/>
                        </a:lnSpc>
                        <a:spcBef>
                          <a:spcPts val="470"/>
                        </a:spcBef>
                        <a:spcAft>
                          <a:spcPts val="0"/>
                        </a:spcAft>
                      </a:pPr>
                      <a:r>
                        <a:rPr lang="it-IT" sz="1200" b="0" dirty="0">
                          <a:effectLst/>
                        </a:rPr>
                        <a:t>Protettiva</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312365">
                <a:tc vMerge="1">
                  <a:txBody>
                    <a:bodyPr/>
                    <a:lstStyle/>
                    <a:p>
                      <a:endParaRPr lang="it-IT"/>
                    </a:p>
                  </a:txBody>
                  <a:tcPr/>
                </a:tc>
                <a:tc vMerge="1">
                  <a:txBody>
                    <a:bodyPr/>
                    <a:lstStyle/>
                    <a:p>
                      <a:endParaRPr lang="it-IT"/>
                    </a:p>
                  </a:txBody>
                  <a:tcPr/>
                </a:tc>
                <a:tc>
                  <a:txBody>
                    <a:bodyPr/>
                    <a:lstStyle/>
                    <a:p>
                      <a:pPr marL="0" indent="0" algn="ctr">
                        <a:lnSpc>
                          <a:spcPct val="115000"/>
                        </a:lnSpc>
                        <a:spcBef>
                          <a:spcPts val="455"/>
                        </a:spcBef>
                        <a:spcAft>
                          <a:spcPts val="0"/>
                        </a:spcAft>
                      </a:pPr>
                      <a:r>
                        <a:rPr lang="ru-RU" sz="1200" b="0" spc="5" dirty="0">
                          <a:effectLst/>
                        </a:rPr>
                        <a:t>F</a:t>
                      </a:r>
                      <a:r>
                        <a:rPr lang="ru-RU" sz="1200" b="0" dirty="0">
                          <a:effectLst/>
                        </a:rPr>
                        <a:t>o</a:t>
                      </a:r>
                      <a:r>
                        <a:rPr lang="ru-RU" sz="1200" b="0" spc="5" dirty="0">
                          <a:effectLst/>
                        </a:rPr>
                        <a:t>rm</a:t>
                      </a:r>
                      <a:r>
                        <a:rPr lang="ru-RU" sz="1200" b="0" dirty="0">
                          <a:effectLst/>
                        </a:rPr>
                        <a:t>azio</a:t>
                      </a:r>
                      <a:r>
                        <a:rPr lang="ru-RU" sz="1200" b="0" spc="5" dirty="0">
                          <a:effectLst/>
                        </a:rPr>
                        <a:t>n</a:t>
                      </a:r>
                      <a:r>
                        <a:rPr lang="ru-RU" sz="1200" b="0" dirty="0">
                          <a:effectLst/>
                        </a:rPr>
                        <a:t>e</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indent="0" algn="ctr">
                        <a:lnSpc>
                          <a:spcPct val="115000"/>
                        </a:lnSpc>
                        <a:spcBef>
                          <a:spcPts val="455"/>
                        </a:spcBef>
                        <a:spcAft>
                          <a:spcPts val="0"/>
                        </a:spcAft>
                      </a:pPr>
                      <a:r>
                        <a:rPr lang="it-IT" sz="1200" b="0" kern="1200" dirty="0">
                          <a:solidFill>
                            <a:schemeClr val="dk1"/>
                          </a:solidFill>
                          <a:effectLst/>
                          <a:latin typeface="+mn-lt"/>
                          <a:ea typeface="+mn-ea"/>
                          <a:cs typeface="+mn-cs"/>
                        </a:rPr>
                        <a:t>Preventiva</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6575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723676"/>
          </a:xfrm>
        </p:spPr>
        <p:txBody>
          <a:bodyPr/>
          <a:lstStyle/>
          <a:p>
            <a:r>
              <a:rPr lang="it-IT" dirty="0"/>
              <a:t>Gestione del rischio – step 5</a:t>
            </a:r>
          </a:p>
        </p:txBody>
      </p:sp>
      <p:sp>
        <p:nvSpPr>
          <p:cNvPr id="3" name="Segnaposto contenuto 2"/>
          <p:cNvSpPr>
            <a:spLocks noGrp="1"/>
          </p:cNvSpPr>
          <p:nvPr>
            <p:ph idx="1"/>
          </p:nvPr>
        </p:nvSpPr>
        <p:spPr>
          <a:xfrm>
            <a:off x="2589213" y="1347787"/>
            <a:ext cx="8915400" cy="2952751"/>
          </a:xfrm>
        </p:spPr>
        <p:txBody>
          <a:bodyPr>
            <a:normAutofit lnSpcReduction="10000"/>
          </a:bodyPr>
          <a:lstStyle/>
          <a:p>
            <a:pPr marL="0" indent="0">
              <a:buNone/>
            </a:pPr>
            <a:r>
              <a:rPr lang="it-IT" sz="2000" dirty="0">
                <a:solidFill>
                  <a:srgbClr val="C00000"/>
                </a:solidFill>
              </a:rPr>
              <a:t>Valutazione dell’efficacia delle misure preventive adottate per ridurre il rischio. </a:t>
            </a:r>
            <a:r>
              <a:rPr lang="it-IT" sz="2000" dirty="0"/>
              <a:t>Di non minore importanza rispetto a quelle protettive, le misure preventive, tanto di tipo tecnico che organizzativo, agiscono riducendo la probabilità di accadimento del danno. Tra gli elementi di riduzione del rischio facenti parte di questa categoria è possibile annoverare:</a:t>
            </a:r>
          </a:p>
          <a:p>
            <a:r>
              <a:rPr lang="it-IT" sz="2000" dirty="0"/>
              <a:t>Soluzioni tecniche predittive;</a:t>
            </a:r>
          </a:p>
          <a:p>
            <a:r>
              <a:rPr lang="it-IT" sz="2000" dirty="0"/>
              <a:t>Formazione/mansionari;</a:t>
            </a:r>
          </a:p>
          <a:p>
            <a:r>
              <a:rPr lang="it-IT" sz="2000" dirty="0"/>
              <a:t>Polizze assicurative/fondi rischi a bilancio.</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33</a:t>
            </a:fld>
            <a:endParaRPr lang="it-IT"/>
          </a:p>
        </p:txBody>
      </p:sp>
      <p:graphicFrame>
        <p:nvGraphicFramePr>
          <p:cNvPr id="8" name="Tabella 7"/>
          <p:cNvGraphicFramePr>
            <a:graphicFrameLocks noGrp="1"/>
          </p:cNvGraphicFramePr>
          <p:nvPr>
            <p:extLst>
              <p:ext uri="{D42A27DB-BD31-4B8C-83A1-F6EECF244321}">
                <p14:modId xmlns:p14="http://schemas.microsoft.com/office/powerpoint/2010/main" val="3952391170"/>
              </p:ext>
            </p:extLst>
          </p:nvPr>
        </p:nvGraphicFramePr>
        <p:xfrm>
          <a:off x="2806754" y="4534429"/>
          <a:ext cx="8128000" cy="1554480"/>
        </p:xfrm>
        <a:graphic>
          <a:graphicData uri="http://schemas.openxmlformats.org/drawingml/2006/table">
            <a:tbl>
              <a:tblPr firstCol="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rowSpan="3">
                  <a:txBody>
                    <a:bodyPr/>
                    <a:lstStyle/>
                    <a:p>
                      <a:pPr algn="ctr"/>
                      <a:r>
                        <a:rPr lang="it-IT" sz="1400" b="0" dirty="0"/>
                        <a:t>Formazione</a:t>
                      </a:r>
                    </a:p>
                  </a:txBody>
                  <a:tcPr anchor="ctr"/>
                </a:tc>
                <a:tc>
                  <a:txBody>
                    <a:bodyPr/>
                    <a:lstStyle/>
                    <a:p>
                      <a:r>
                        <a:rPr lang="it-IT" sz="1400" dirty="0"/>
                        <a:t>Formazione ad incaricati e responsabili sul ruolo e i compiti</a:t>
                      </a:r>
                    </a:p>
                  </a:txBody>
                  <a:tcPr/>
                </a:tc>
                <a:extLst>
                  <a:ext uri="{0D108BD9-81ED-4DB2-BD59-A6C34878D82A}">
                    <a16:rowId xmlns:a16="http://schemas.microsoft.com/office/drawing/2014/main" val="10000"/>
                  </a:ext>
                </a:extLst>
              </a:tr>
              <a:tr h="370840">
                <a:tc vMerge="1">
                  <a:txBody>
                    <a:bodyPr/>
                    <a:lstStyle/>
                    <a:p>
                      <a:endParaRPr lang="it-IT" dirty="0"/>
                    </a:p>
                  </a:txBody>
                  <a:tcPr/>
                </a:tc>
                <a:tc>
                  <a:txBody>
                    <a:bodyPr/>
                    <a:lstStyle/>
                    <a:p>
                      <a:r>
                        <a:rPr lang="ru-RU" sz="1400" kern="1200" dirty="0">
                          <a:solidFill>
                            <a:schemeClr val="dk1"/>
                          </a:solidFill>
                          <a:effectLst/>
                          <a:latin typeface="+mn-lt"/>
                          <a:ea typeface="+mn-ea"/>
                          <a:cs typeface="+mn-cs"/>
                        </a:rPr>
                        <a:t>Formazione agli incaricati</a:t>
                      </a:r>
                      <a:r>
                        <a:rPr lang="it-IT" sz="1400" kern="1200" baseline="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specifica</a:t>
                      </a:r>
                      <a:r>
                        <a:rPr lang="it-IT" sz="1400" kern="1200" baseline="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sulle</a:t>
                      </a:r>
                      <a:r>
                        <a:rPr lang="it-IT" sz="1400" kern="1200" baseline="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misure informatiche</a:t>
                      </a:r>
                      <a:endParaRPr lang="it-IT" sz="1400" dirty="0"/>
                    </a:p>
                  </a:txBody>
                  <a:tcPr/>
                </a:tc>
                <a:extLst>
                  <a:ext uri="{0D108BD9-81ED-4DB2-BD59-A6C34878D82A}">
                    <a16:rowId xmlns:a16="http://schemas.microsoft.com/office/drawing/2014/main" val="10001"/>
                  </a:ext>
                </a:extLst>
              </a:tr>
              <a:tr h="370840">
                <a:tc vMerge="1">
                  <a:txBody>
                    <a:bodyPr/>
                    <a:lstStyle/>
                    <a:p>
                      <a:endParaRPr lang="it-IT" dirty="0"/>
                    </a:p>
                  </a:txBody>
                  <a:tcPr/>
                </a:tc>
                <a:tc>
                  <a:txBody>
                    <a:bodyPr/>
                    <a:lstStyle/>
                    <a:p>
                      <a:r>
                        <a:rPr lang="ru-RU" sz="1400" kern="1200" dirty="0">
                          <a:solidFill>
                            <a:schemeClr val="dk1"/>
                          </a:solidFill>
                          <a:effectLst/>
                          <a:latin typeface="+mn-lt"/>
                          <a:ea typeface="+mn-ea"/>
                          <a:cs typeface="+mn-cs"/>
                        </a:rPr>
                        <a:t>Formazione periodica agli incaricati</a:t>
                      </a:r>
                      <a:r>
                        <a:rPr lang="it-IT" sz="1400" kern="1200" baseline="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sulla</a:t>
                      </a:r>
                      <a:r>
                        <a:rPr lang="it-IT" sz="1400" kern="1200" baseline="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gestione della sicurezza </a:t>
                      </a:r>
                      <a:r>
                        <a:rPr lang="it-IT" sz="1400" kern="1200" dirty="0">
                          <a:solidFill>
                            <a:schemeClr val="dk1"/>
                          </a:solidFill>
                          <a:effectLst/>
                          <a:latin typeface="+mn-lt"/>
                          <a:ea typeface="+mn-ea"/>
                          <a:cs typeface="+mn-cs"/>
                        </a:rPr>
                        <a:t>f</a:t>
                      </a:r>
                      <a:r>
                        <a:rPr lang="ru-RU" sz="1400" kern="1200" dirty="0">
                          <a:solidFill>
                            <a:schemeClr val="dk1"/>
                          </a:solidFill>
                          <a:effectLst/>
                          <a:latin typeface="+mn-lt"/>
                          <a:ea typeface="+mn-ea"/>
                          <a:cs typeface="+mn-cs"/>
                        </a:rPr>
                        <a:t>isica</a:t>
                      </a:r>
                      <a:endParaRPr lang="it-IT"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07206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723677"/>
          </a:xfrm>
        </p:spPr>
        <p:txBody>
          <a:bodyPr/>
          <a:lstStyle/>
          <a:p>
            <a:r>
              <a:rPr lang="it-IT" dirty="0"/>
              <a:t>Gestione del rischio – step 6</a:t>
            </a:r>
          </a:p>
        </p:txBody>
      </p:sp>
      <p:sp>
        <p:nvSpPr>
          <p:cNvPr id="3" name="Segnaposto contenuto 2"/>
          <p:cNvSpPr>
            <a:spLocks noGrp="1"/>
          </p:cNvSpPr>
          <p:nvPr>
            <p:ph idx="1"/>
          </p:nvPr>
        </p:nvSpPr>
        <p:spPr>
          <a:xfrm>
            <a:off x="2589213" y="1347787"/>
            <a:ext cx="8915400" cy="1266826"/>
          </a:xfrm>
        </p:spPr>
        <p:txBody>
          <a:bodyPr/>
          <a:lstStyle/>
          <a:p>
            <a:pPr marL="0" indent="0">
              <a:buNone/>
            </a:pPr>
            <a:r>
              <a:rPr lang="it-IT" dirty="0">
                <a:solidFill>
                  <a:srgbClr val="C00000"/>
                </a:solidFill>
              </a:rPr>
              <a:t>Valutazione del rischio residuo</a:t>
            </a:r>
            <a:r>
              <a:rPr lang="it-IT" dirty="0"/>
              <a:t>. E’ la valutazione del livello di rischio che rimane dopo l’adozione di tutte le soluzioni adottate. E’ necessario verificare se il rischio “residuo” è ancora inaccettabile o meno per stabilire se la causa definita al punto 2) ha soddisfatto i requisiti di sicurezza espressi dal GDPR.</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34</a:t>
            </a:fld>
            <a:endParaRPr lang="it-IT"/>
          </a:p>
        </p:txBody>
      </p:sp>
      <p:sp>
        <p:nvSpPr>
          <p:cNvPr id="8" name="Rettangolo arrotondato 7"/>
          <p:cNvSpPr/>
          <p:nvPr/>
        </p:nvSpPr>
        <p:spPr>
          <a:xfrm>
            <a:off x="3210094" y="2965683"/>
            <a:ext cx="7673638" cy="936104"/>
          </a:xfrm>
          <a:prstGeom prst="round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a:solidFill>
                  <a:schemeClr val="bg1"/>
                </a:solidFill>
              </a:rPr>
              <a:t>Rischio Residuo = Frequenza x Magnitudo / Σ (Misure Mitigazione)</a:t>
            </a:r>
          </a:p>
        </p:txBody>
      </p:sp>
    </p:spTree>
    <p:extLst>
      <p:ext uri="{BB962C8B-B14F-4D97-AF65-F5344CB8AC3E}">
        <p14:creationId xmlns:p14="http://schemas.microsoft.com/office/powerpoint/2010/main" val="225136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723677"/>
          </a:xfrm>
        </p:spPr>
        <p:txBody>
          <a:bodyPr/>
          <a:lstStyle/>
          <a:p>
            <a:r>
              <a:rPr lang="it-IT" dirty="0"/>
              <a:t>Gestione del rischio – step 7</a:t>
            </a:r>
          </a:p>
        </p:txBody>
      </p:sp>
      <p:sp>
        <p:nvSpPr>
          <p:cNvPr id="3" name="Segnaposto contenuto 2"/>
          <p:cNvSpPr>
            <a:spLocks noGrp="1"/>
          </p:cNvSpPr>
          <p:nvPr>
            <p:ph idx="1"/>
          </p:nvPr>
        </p:nvSpPr>
        <p:spPr>
          <a:xfrm>
            <a:off x="2203450" y="1345101"/>
            <a:ext cx="8915400" cy="4785336"/>
          </a:xfrm>
        </p:spPr>
        <p:txBody>
          <a:bodyPr>
            <a:noAutofit/>
          </a:bodyPr>
          <a:lstStyle/>
          <a:p>
            <a:pPr marL="0" indent="0">
              <a:buNone/>
            </a:pPr>
            <a:r>
              <a:rPr lang="it-IT" dirty="0">
                <a:solidFill>
                  <a:srgbClr val="C00000"/>
                </a:solidFill>
              </a:rPr>
              <a:t>Limite di accettabilità del rischio residuo</a:t>
            </a:r>
            <a:r>
              <a:rPr lang="it-IT" sz="2000" dirty="0"/>
              <a:t>. Come indicato all’articolo 24, paragrafo 1 del GDPR “Responsabilità del titolare del trattamento”, il rischio residuo finale deve assumere dei livelli considerati accettabili: “</a:t>
            </a:r>
            <a:r>
              <a:rPr lang="it-IT" sz="2000" i="1" dirty="0"/>
              <a:t>Tenuto conto della natura, dell'ambito di applicazione, del contesto e delle finalità del trattamento, nonché dei rischi aventi probabilità e gravità diverse per i diritti e le libertà delle persone fisiche, il titolare del trattamento mette in atto misure tecniche e organizzative adeguate per garantire, </a:t>
            </a:r>
            <a:r>
              <a:rPr lang="it-IT" sz="2000" i="1" dirty="0">
                <a:highlight>
                  <a:srgbClr val="FFFF00"/>
                </a:highlight>
              </a:rPr>
              <a:t>ed essere in grado di dimostrare</a:t>
            </a:r>
            <a:r>
              <a:rPr lang="it-IT" sz="2000" i="1" dirty="0"/>
              <a:t>, che il trattamento è effettuato conformemente al presente regolamento. Dette misure sono riesaminate e aggiornate qualora necessario.</a:t>
            </a:r>
            <a:r>
              <a:rPr lang="it-IT" sz="2000" dirty="0"/>
              <a:t>”.</a:t>
            </a:r>
          </a:p>
          <a:p>
            <a:pPr marL="0" indent="0">
              <a:buNone/>
            </a:pPr>
            <a:endParaRPr lang="it-IT" sz="2000" dirty="0"/>
          </a:p>
          <a:p>
            <a:pPr marL="0" indent="0">
              <a:buNone/>
            </a:pPr>
            <a:r>
              <a:rPr lang="it-IT" sz="2000" dirty="0"/>
              <a:t>Pertanto il livello di rischio residuo accettabile non è un valore assoluto che può essere stabilito a priori, ma dipende dallo specifico trattamento in esame.</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35</a:t>
            </a:fld>
            <a:endParaRPr lang="it-IT"/>
          </a:p>
        </p:txBody>
      </p:sp>
    </p:spTree>
    <p:extLst>
      <p:ext uri="{BB962C8B-B14F-4D97-AF65-F5344CB8AC3E}">
        <p14:creationId xmlns:p14="http://schemas.microsoft.com/office/powerpoint/2010/main" val="52068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03450" y="64107"/>
            <a:ext cx="8911687" cy="723677"/>
          </a:xfrm>
        </p:spPr>
        <p:txBody>
          <a:bodyPr/>
          <a:lstStyle/>
          <a:p>
            <a:r>
              <a:rPr lang="it-IT" dirty="0"/>
              <a:t>Gestione del rischio – step 7</a:t>
            </a:r>
          </a:p>
        </p:txBody>
      </p:sp>
      <p:sp>
        <p:nvSpPr>
          <p:cNvPr id="3" name="Segnaposto contenuto 2"/>
          <p:cNvSpPr>
            <a:spLocks noGrp="1"/>
          </p:cNvSpPr>
          <p:nvPr>
            <p:ph idx="1"/>
          </p:nvPr>
        </p:nvSpPr>
        <p:spPr>
          <a:xfrm>
            <a:off x="2203450" y="787783"/>
            <a:ext cx="8915400" cy="5713049"/>
          </a:xfrm>
        </p:spPr>
        <p:txBody>
          <a:bodyPr>
            <a:noAutofit/>
          </a:bodyPr>
          <a:lstStyle/>
          <a:p>
            <a:pPr marL="0" indent="0">
              <a:buNone/>
            </a:pPr>
            <a:r>
              <a:rPr lang="it-IT" sz="2000" dirty="0"/>
              <a:t>Un buon criterio per definire il limite massimo di accettabilità del livello di rischio è quello </a:t>
            </a:r>
            <a:r>
              <a:rPr lang="it-IT" sz="2000" dirty="0">
                <a:solidFill>
                  <a:srgbClr val="C00000"/>
                </a:solidFill>
              </a:rPr>
              <a:t>di riferirsi al pericolo potenziale più grave presente nel trattamento e calcolare il rischio residuo</a:t>
            </a:r>
            <a:r>
              <a:rPr lang="it-IT" sz="2000" dirty="0"/>
              <a:t> che ne risulta dopo aver adottato sia le soluzioni in conformità all’art. 32 del GDPR, </a:t>
            </a:r>
            <a:r>
              <a:rPr lang="it-IT" sz="2000" dirty="0">
                <a:solidFill>
                  <a:srgbClr val="C00000"/>
                </a:solidFill>
              </a:rPr>
              <a:t>che le ulteriori soluzioni che si sono ritenute necessarie in base, anche, a specifiche Norme di Legge e/o Tecniche</a:t>
            </a:r>
            <a:r>
              <a:rPr lang="it-IT" sz="2000" dirty="0"/>
              <a:t>.</a:t>
            </a:r>
          </a:p>
          <a:p>
            <a:pPr marL="0" indent="0">
              <a:buNone/>
            </a:pPr>
            <a:r>
              <a:rPr lang="it-IT" sz="2000" dirty="0"/>
              <a:t>Questo “livello massimo di rischio residuo”, laddove ritenuto accettabile, </a:t>
            </a:r>
            <a:r>
              <a:rPr lang="it-IT" sz="2000" dirty="0">
                <a:solidFill>
                  <a:srgbClr val="C00000"/>
                </a:solidFill>
              </a:rPr>
              <a:t>non deve essere superato</a:t>
            </a:r>
            <a:r>
              <a:rPr lang="it-IT" sz="2000" dirty="0"/>
              <a:t>, da alcun altro pericolo potenziale una volta opportunamente mitigato.</a:t>
            </a:r>
          </a:p>
          <a:p>
            <a:pPr marL="0" indent="0">
              <a:buNone/>
            </a:pPr>
            <a:r>
              <a:rPr lang="it-IT" sz="2000" dirty="0">
                <a:solidFill>
                  <a:srgbClr val="C00000"/>
                </a:solidFill>
              </a:rPr>
              <a:t>Qualora, invece, il livello massimo di rischio residuo non fosse accettabile e trovandosi l’Azienda nell’impossibilità di non effettuare il relativo trattamento, sarà necessario attivare la procedura di consultazione preventiva </a:t>
            </a:r>
            <a:r>
              <a:rPr lang="it-IT" sz="2000" dirty="0"/>
              <a:t>(rif. GDPR, art. 36 “Consultazione preventiva”) nei confronti del Garante.</a:t>
            </a:r>
          </a:p>
        </p:txBody>
      </p:sp>
      <p:sp>
        <p:nvSpPr>
          <p:cNvPr id="4" name="Segnaposto data 3" hidden="1"/>
          <p:cNvSpPr>
            <a:spLocks noGrp="1"/>
          </p:cNvSpPr>
          <p:nvPr>
            <p:ph type="dt" sz="half" idx="10"/>
          </p:nvPr>
        </p:nvSpPr>
        <p:spPr/>
        <p:txBody>
          <a:bodyPr/>
          <a:lstStyle/>
          <a:p>
            <a:r>
              <a:rPr lang="it-IT"/>
              <a:t>27/07/2018</a:t>
            </a:r>
            <a:endParaRPr lang="it-IT" dirty="0"/>
          </a:p>
        </p:txBody>
      </p:sp>
      <p:sp>
        <p:nvSpPr>
          <p:cNvPr id="5" name="Segnaposto piè di pagina 4" hidden="1"/>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36</a:t>
            </a:fld>
            <a:endParaRPr lang="it-IT"/>
          </a:p>
        </p:txBody>
      </p:sp>
    </p:spTree>
    <p:extLst>
      <p:ext uri="{BB962C8B-B14F-4D97-AF65-F5344CB8AC3E}">
        <p14:creationId xmlns:p14="http://schemas.microsoft.com/office/powerpoint/2010/main" val="3630837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7" y="624110"/>
            <a:ext cx="1879062" cy="723677"/>
          </a:xfrm>
        </p:spPr>
        <p:txBody>
          <a:bodyPr/>
          <a:lstStyle/>
          <a:p>
            <a:r>
              <a:rPr lang="it-IT" dirty="0"/>
              <a:t>FMEA</a:t>
            </a:r>
          </a:p>
        </p:txBody>
      </p:sp>
      <p:sp>
        <p:nvSpPr>
          <p:cNvPr id="3" name="Segnaposto contenuto 2"/>
          <p:cNvSpPr>
            <a:spLocks noGrp="1"/>
          </p:cNvSpPr>
          <p:nvPr>
            <p:ph idx="1"/>
          </p:nvPr>
        </p:nvSpPr>
        <p:spPr>
          <a:xfrm>
            <a:off x="2589213" y="1216884"/>
            <a:ext cx="6197831" cy="3510317"/>
          </a:xfrm>
        </p:spPr>
        <p:txBody>
          <a:bodyPr>
            <a:normAutofit lnSpcReduction="10000"/>
          </a:bodyPr>
          <a:lstStyle/>
          <a:p>
            <a:pPr marL="0" indent="0">
              <a:buNone/>
            </a:pPr>
            <a:r>
              <a:rPr lang="it-IT" sz="1700" dirty="0"/>
              <a:t>Il problema più rilevante che insorge nell’affrontare un’analisi dei rischi, è quello di </a:t>
            </a:r>
            <a:r>
              <a:rPr lang="it-IT" sz="1700" dirty="0">
                <a:solidFill>
                  <a:srgbClr val="C00000"/>
                </a:solidFill>
              </a:rPr>
              <a:t>renderla facilmente “leggibile”</a:t>
            </a:r>
            <a:r>
              <a:rPr lang="it-IT" sz="1700" dirty="0"/>
              <a:t> tanto al Garante quanto agli Interessati che possono richiedere in qualsiasi momento di analizzare il trattamento a fronte di possibili incidenti (rif. GDPR, art. 33 “notifica di una violazione dei dati personali all'autorità di controllo” ed art. 34 “comunicazione di una violazione dei dati personali all'interessato”) o di richieste di dimostrazione della conformità al GDPR (rif. GDPR, art. 58 “poteri” dell’autorità di controllo ed art. 15 “diritto di accesso dell'interessato”). </a:t>
            </a:r>
            <a:r>
              <a:rPr lang="it-IT" sz="1700" dirty="0">
                <a:solidFill>
                  <a:srgbClr val="C00000"/>
                </a:solidFill>
              </a:rPr>
              <a:t>Una stesura dell’analisi dei rischi puramente “descrittiva” è da evitare in quanto i contenuti sono prettamente soggettivi, di difficile interpretazione e soprattutto facilmente discutibili</a:t>
            </a:r>
            <a:r>
              <a:rPr lang="it-IT" sz="1700" dirty="0"/>
              <a:t>.</a:t>
            </a:r>
          </a:p>
          <a:p>
            <a:pPr marL="0" indent="0">
              <a:buNone/>
            </a:pP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37</a:t>
            </a:fld>
            <a:endParaRPr lang="it-IT"/>
          </a:p>
        </p:txBody>
      </p:sp>
      <p:sp>
        <p:nvSpPr>
          <p:cNvPr id="20" name="Rettangolo 19"/>
          <p:cNvSpPr/>
          <p:nvPr/>
        </p:nvSpPr>
        <p:spPr>
          <a:xfrm>
            <a:off x="8953719" y="2271520"/>
            <a:ext cx="2340957" cy="680797"/>
          </a:xfrm>
          <a:prstGeom prst="rect">
            <a:avLst/>
          </a:prstGeom>
          <a:ln>
            <a:solidFill>
              <a:schemeClr val="accent1"/>
            </a:solidFill>
            <a:tailEnd type="triangle"/>
          </a:ln>
        </p:spPr>
        <p:style>
          <a:lnRef idx="3">
            <a:schemeClr val="lt1"/>
          </a:lnRef>
          <a:fillRef idx="1">
            <a:schemeClr val="accent1"/>
          </a:fillRef>
          <a:effectRef idx="1">
            <a:schemeClr val="accent1"/>
          </a:effectRef>
          <a:fontRef idx="minor">
            <a:schemeClr val="lt1"/>
          </a:fontRef>
        </p:style>
        <p:txBody>
          <a:bodyPr rtlCol="0" anchor="ctr"/>
          <a:lstStyle/>
          <a:p>
            <a:pPr algn="ctr"/>
            <a:r>
              <a:rPr lang="it-IT">
                <a:solidFill>
                  <a:schemeClr val="bg1"/>
                </a:solidFill>
              </a:rPr>
              <a:t>Causa del guasto</a:t>
            </a:r>
          </a:p>
        </p:txBody>
      </p:sp>
      <p:sp>
        <p:nvSpPr>
          <p:cNvPr id="21" name="Rettangolo 20"/>
          <p:cNvSpPr>
            <a:spLocks noChangeArrowheads="1"/>
          </p:cNvSpPr>
          <p:nvPr/>
        </p:nvSpPr>
        <p:spPr bwMode="auto">
          <a:xfrm>
            <a:off x="8953719" y="3349448"/>
            <a:ext cx="2340957" cy="751713"/>
          </a:xfrm>
          <a:prstGeom prst="rect">
            <a:avLst/>
          </a:prstGeom>
          <a:ln>
            <a:solidFill>
              <a:schemeClr val="accent1"/>
            </a:solidFill>
            <a:tailEnd type="triangle"/>
          </a:ln>
        </p:spPr>
        <p:style>
          <a:lnRef idx="3">
            <a:schemeClr val="lt1"/>
          </a:lnRef>
          <a:fillRef idx="1">
            <a:schemeClr val="accent1"/>
          </a:fillRef>
          <a:effectRef idx="1">
            <a:schemeClr val="accent1"/>
          </a:effectRef>
          <a:fontRef idx="minor">
            <a:schemeClr val="lt1"/>
          </a:fontRef>
        </p:style>
        <p:txBody>
          <a:bodyPr rtlCol="0" anchor="ctr"/>
          <a:lstStyle/>
          <a:p>
            <a:pPr algn="ctr"/>
            <a:r>
              <a:rPr lang="it-IT">
                <a:solidFill>
                  <a:schemeClr val="bg1"/>
                </a:solidFill>
              </a:rPr>
              <a:t>Effetto del guasto</a:t>
            </a:r>
          </a:p>
        </p:txBody>
      </p:sp>
      <p:sp>
        <p:nvSpPr>
          <p:cNvPr id="22" name="Rettangolo 21"/>
          <p:cNvSpPr>
            <a:spLocks noChangeArrowheads="1"/>
          </p:cNvSpPr>
          <p:nvPr/>
        </p:nvSpPr>
        <p:spPr bwMode="auto">
          <a:xfrm>
            <a:off x="8939445" y="1264508"/>
            <a:ext cx="2369505" cy="567331"/>
          </a:xfrm>
          <a:prstGeom prst="rect">
            <a:avLst/>
          </a:prstGeom>
          <a:ln>
            <a:solidFill>
              <a:schemeClr val="accent1"/>
            </a:solidFill>
            <a:tailEnd type="triangle"/>
          </a:ln>
        </p:spPr>
        <p:style>
          <a:lnRef idx="3">
            <a:schemeClr val="lt1"/>
          </a:lnRef>
          <a:fillRef idx="1">
            <a:schemeClr val="accent1"/>
          </a:fillRef>
          <a:effectRef idx="1">
            <a:schemeClr val="accent1"/>
          </a:effectRef>
          <a:fontRef idx="minor">
            <a:schemeClr val="lt1"/>
          </a:fontRef>
        </p:style>
        <p:txBody>
          <a:bodyPr rtlCol="0" anchor="ctr"/>
          <a:lstStyle/>
          <a:p>
            <a:pPr algn="ctr"/>
            <a:r>
              <a:rPr lang="it-IT">
                <a:solidFill>
                  <a:schemeClr val="bg1"/>
                </a:solidFill>
              </a:rPr>
              <a:t>Guasto</a:t>
            </a:r>
          </a:p>
        </p:txBody>
      </p:sp>
      <p:cxnSp>
        <p:nvCxnSpPr>
          <p:cNvPr id="23" name="Connettore 2 22"/>
          <p:cNvCxnSpPr/>
          <p:nvPr/>
        </p:nvCxnSpPr>
        <p:spPr>
          <a:xfrm>
            <a:off x="10124198" y="2952317"/>
            <a:ext cx="0" cy="397131"/>
          </a:xfrm>
          <a:prstGeom prst="straightConnector1">
            <a:avLst/>
          </a:prstGeom>
          <a:ln>
            <a:solidFill>
              <a:schemeClr val="accent1"/>
            </a:solidFill>
            <a:tailEnd type="triangle"/>
          </a:ln>
        </p:spPr>
        <p:style>
          <a:lnRef idx="3">
            <a:schemeClr val="lt1"/>
          </a:lnRef>
          <a:fillRef idx="1">
            <a:schemeClr val="accent1"/>
          </a:fillRef>
          <a:effectRef idx="1">
            <a:schemeClr val="accent1"/>
          </a:effectRef>
          <a:fontRef idx="minor">
            <a:schemeClr val="lt1"/>
          </a:fontRef>
        </p:style>
      </p:cxnSp>
      <p:cxnSp>
        <p:nvCxnSpPr>
          <p:cNvPr id="35" name="Connettore 2 34"/>
          <p:cNvCxnSpPr/>
          <p:nvPr/>
        </p:nvCxnSpPr>
        <p:spPr>
          <a:xfrm>
            <a:off x="10124197" y="1874389"/>
            <a:ext cx="0" cy="397131"/>
          </a:xfrm>
          <a:prstGeom prst="straightConnector1">
            <a:avLst/>
          </a:prstGeom>
          <a:ln>
            <a:solidFill>
              <a:schemeClr val="accent1"/>
            </a:solidFill>
            <a:tailEnd type="triangle"/>
          </a:ln>
        </p:spPr>
        <p:style>
          <a:lnRef idx="3">
            <a:schemeClr val="lt1"/>
          </a:lnRef>
          <a:fillRef idx="1">
            <a:schemeClr val="accent1"/>
          </a:fillRef>
          <a:effectRef idx="1">
            <a:schemeClr val="accent1"/>
          </a:effectRef>
          <a:fontRef idx="minor">
            <a:schemeClr val="lt1"/>
          </a:fontRef>
        </p:style>
      </p:cxnSp>
      <p:sp>
        <p:nvSpPr>
          <p:cNvPr id="36" name="Segnaposto data 3"/>
          <p:cNvSpPr>
            <a:spLocks noGrp="1"/>
          </p:cNvSpPr>
          <p:nvPr>
            <p:ph type="dt" sz="half" idx="10"/>
          </p:nvPr>
        </p:nvSpPr>
        <p:spPr>
          <a:xfrm>
            <a:off x="10361613" y="6130437"/>
            <a:ext cx="1146283" cy="370396"/>
          </a:xfrm>
        </p:spPr>
        <p:txBody>
          <a:bodyPr/>
          <a:lstStyle/>
          <a:p>
            <a:r>
              <a:rPr lang="it-IT"/>
              <a:t>27/07/2018</a:t>
            </a:r>
            <a:endParaRPr lang="it-IT" dirty="0"/>
          </a:p>
        </p:txBody>
      </p:sp>
      <p:sp>
        <p:nvSpPr>
          <p:cNvPr id="8" name="CasellaDiTesto 7"/>
          <p:cNvSpPr txBox="1"/>
          <p:nvPr/>
        </p:nvSpPr>
        <p:spPr>
          <a:xfrm>
            <a:off x="2589213" y="4731314"/>
            <a:ext cx="8580051" cy="1400383"/>
          </a:xfrm>
          <a:prstGeom prst="rect">
            <a:avLst/>
          </a:prstGeom>
          <a:noFill/>
        </p:spPr>
        <p:txBody>
          <a:bodyPr wrap="square" rtlCol="0">
            <a:spAutoFit/>
          </a:bodyPr>
          <a:lstStyle/>
          <a:p>
            <a:r>
              <a:rPr lang="it-IT" sz="1700" dirty="0"/>
              <a:t>Per ovviare al problema della “soggettività” dell’analisi dei rischi, è possibile applicare una delle tecniche riconosciute dalla ISO 31010 “gestione del rischio” quali, ad esempio</a:t>
            </a:r>
            <a:r>
              <a:rPr lang="it-IT" sz="1700" dirty="0">
                <a:solidFill>
                  <a:srgbClr val="C00000"/>
                </a:solidFill>
              </a:rPr>
              <a:t>, le metodologie FMEA </a:t>
            </a:r>
            <a:r>
              <a:rPr lang="it-IT" sz="1700" dirty="0"/>
              <a:t>(c.d. “Failure Modes and Effects Analysis” ovvero “analisi sui modi di guasto e sui potenziali effetti) riferite alla sicurezza.</a:t>
            </a:r>
          </a:p>
        </p:txBody>
      </p:sp>
    </p:spTree>
    <p:extLst>
      <p:ext uri="{BB962C8B-B14F-4D97-AF65-F5344CB8AC3E}">
        <p14:creationId xmlns:p14="http://schemas.microsoft.com/office/powerpoint/2010/main" val="3540233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2964911" cy="723677"/>
          </a:xfrm>
        </p:spPr>
        <p:txBody>
          <a:bodyPr>
            <a:normAutofit/>
          </a:bodyPr>
          <a:lstStyle/>
          <a:p>
            <a:r>
              <a:rPr lang="it-IT" dirty="0"/>
              <a:t>FMEA step 1</a:t>
            </a:r>
          </a:p>
        </p:txBody>
      </p:sp>
      <p:sp>
        <p:nvSpPr>
          <p:cNvPr id="3" name="Segnaposto contenuto 2"/>
          <p:cNvSpPr>
            <a:spLocks noGrp="1"/>
          </p:cNvSpPr>
          <p:nvPr>
            <p:ph idx="1"/>
          </p:nvPr>
        </p:nvSpPr>
        <p:spPr>
          <a:xfrm>
            <a:off x="2589213" y="1216883"/>
            <a:ext cx="9069387" cy="2726467"/>
          </a:xfrm>
        </p:spPr>
        <p:txBody>
          <a:bodyPr>
            <a:normAutofit/>
          </a:bodyPr>
          <a:lstStyle/>
          <a:p>
            <a:pPr marL="0" indent="0">
              <a:buNone/>
            </a:pPr>
            <a:r>
              <a:rPr lang="it-IT" dirty="0">
                <a:solidFill>
                  <a:srgbClr val="C00000"/>
                </a:solidFill>
              </a:rPr>
              <a:t>Individuazione di tutti i pericoli potenziali derivanti dal trattamento e correlate gravità</a:t>
            </a:r>
            <a:r>
              <a:rPr lang="it-IT" dirty="0"/>
              <a:t>. Questa valutazione deve astenersi dal prendere in considerazione le soluzioni tecnico/organizzative adottate per risolvere il pericolo potenziale. Deve considerare la gravità del danno che può essere arrecato all’interessato i cui dati personali sono soggetti a trattamento, ipotizzando che </a:t>
            </a:r>
            <a:r>
              <a:rPr lang="it-IT" dirty="0">
                <a:solidFill>
                  <a:srgbClr val="C00000"/>
                </a:solidFill>
              </a:rPr>
              <a:t>il danno avvenga sicuramente</a:t>
            </a:r>
            <a:r>
              <a:rPr lang="it-IT" dirty="0"/>
              <a:t>, e assegnando in conclusione un “</a:t>
            </a:r>
            <a:r>
              <a:rPr lang="it-IT" dirty="0">
                <a:solidFill>
                  <a:srgbClr val="C00000"/>
                </a:solidFill>
              </a:rPr>
              <a:t>indice di gravità” (IG)</a:t>
            </a:r>
            <a:r>
              <a:rPr lang="it-IT" dirty="0"/>
              <a:t>. A livello numerico è possibile adottare una valutazione del pericolo agganciata alla valutazione economica del danno espresso in unità monetarie generiche facendo riferimento a esempi di </a:t>
            </a:r>
            <a:r>
              <a:rPr lang="it-IT" dirty="0">
                <a:solidFill>
                  <a:srgbClr val="C00000"/>
                </a:solidFill>
              </a:rPr>
              <a:t>tabelle assicurative di risarcimento dei danni</a:t>
            </a:r>
            <a:r>
              <a:rPr lang="it-IT" dirty="0"/>
              <a:t>:</a:t>
            </a:r>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38</a:t>
            </a:fld>
            <a:endParaRPr lang="it-IT"/>
          </a:p>
        </p:txBody>
      </p:sp>
      <p:sp>
        <p:nvSpPr>
          <p:cNvPr id="36" name="Segnaposto data 3"/>
          <p:cNvSpPr>
            <a:spLocks noGrp="1"/>
          </p:cNvSpPr>
          <p:nvPr>
            <p:ph type="dt" sz="half" idx="10"/>
          </p:nvPr>
        </p:nvSpPr>
        <p:spPr>
          <a:xfrm>
            <a:off x="10361613" y="6130437"/>
            <a:ext cx="1146283" cy="370396"/>
          </a:xfrm>
        </p:spPr>
        <p:txBody>
          <a:bodyPr/>
          <a:lstStyle/>
          <a:p>
            <a:r>
              <a:rPr lang="it-IT"/>
              <a:t>27/07/2018</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793061584"/>
              </p:ext>
            </p:extLst>
          </p:nvPr>
        </p:nvGraphicFramePr>
        <p:xfrm>
          <a:off x="2589213" y="3943349"/>
          <a:ext cx="8915400" cy="1985963"/>
        </p:xfrm>
        <a:graphic>
          <a:graphicData uri="http://schemas.openxmlformats.org/drawingml/2006/table">
            <a:tbl>
              <a:tblPr>
                <a:tableStyleId>{5C22544A-7EE6-4342-B048-85BDC9FD1C3A}</a:tableStyleId>
              </a:tblPr>
              <a:tblGrid>
                <a:gridCol w="2325687">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gridCol w="2074863">
                  <a:extLst>
                    <a:ext uri="{9D8B030D-6E8A-4147-A177-3AD203B41FA5}">
                      <a16:colId xmlns:a16="http://schemas.microsoft.com/office/drawing/2014/main" val="20002"/>
                    </a:ext>
                  </a:extLst>
                </a:gridCol>
              </a:tblGrid>
              <a:tr h="300903">
                <a:tc gridSpan="2">
                  <a:txBody>
                    <a:bodyPr/>
                    <a:lstStyle/>
                    <a:p>
                      <a:pPr algn="ctr">
                        <a:lnSpc>
                          <a:spcPts val="1500"/>
                        </a:lnSpc>
                        <a:spcAft>
                          <a:spcPts val="0"/>
                        </a:spcAft>
                      </a:pPr>
                      <a:r>
                        <a:rPr lang="it-IT" sz="1400" dirty="0">
                          <a:solidFill>
                            <a:srgbClr val="C00000"/>
                          </a:solidFill>
                          <a:effectLst/>
                        </a:rPr>
                        <a:t>Effetto dell’evento pericoloso</a:t>
                      </a:r>
                      <a:endParaRPr lang="it-IT" sz="1400" b="1" dirty="0">
                        <a:solidFill>
                          <a:srgbClr val="C00000"/>
                        </a:solidFill>
                        <a:effectLst/>
                        <a:latin typeface="Times New Roman" panose="02020603050405020304" pitchFamily="18" charset="0"/>
                      </a:endParaRPr>
                    </a:p>
                  </a:txBody>
                  <a:tcPr marL="45085" marR="45085" marT="0" marB="0" anchor="ctr"/>
                </a:tc>
                <a:tc hMerge="1">
                  <a:txBody>
                    <a:bodyPr/>
                    <a:lstStyle/>
                    <a:p>
                      <a:endParaRPr lang="it-IT"/>
                    </a:p>
                  </a:txBody>
                  <a:tcPr/>
                </a:tc>
                <a:tc>
                  <a:txBody>
                    <a:bodyPr/>
                    <a:lstStyle/>
                    <a:p>
                      <a:pPr algn="r">
                        <a:lnSpc>
                          <a:spcPts val="1500"/>
                        </a:lnSpc>
                        <a:spcAft>
                          <a:spcPts val="0"/>
                        </a:spcAft>
                      </a:pPr>
                      <a:r>
                        <a:rPr lang="it-IT" sz="1400" dirty="0">
                          <a:solidFill>
                            <a:srgbClr val="C00000"/>
                          </a:solidFill>
                          <a:effectLst/>
                        </a:rPr>
                        <a:t>IG</a:t>
                      </a:r>
                      <a:endParaRPr lang="it-IT" sz="1400" b="1" dirty="0">
                        <a:solidFill>
                          <a:srgbClr val="C00000"/>
                        </a:solidFill>
                        <a:effectLst/>
                        <a:latin typeface="Times New Roman" panose="02020603050405020304" pitchFamily="18" charset="0"/>
                      </a:endParaRPr>
                    </a:p>
                  </a:txBody>
                  <a:tcPr marL="45085" marR="45085" marT="0" marB="0" anchor="ctr"/>
                </a:tc>
                <a:extLst>
                  <a:ext uri="{0D108BD9-81ED-4DB2-BD59-A6C34878D82A}">
                    <a16:rowId xmlns:a16="http://schemas.microsoft.com/office/drawing/2014/main" val="10000"/>
                  </a:ext>
                </a:extLst>
              </a:tr>
              <a:tr h="337012">
                <a:tc>
                  <a:txBody>
                    <a:bodyPr/>
                    <a:lstStyle/>
                    <a:p>
                      <a:pPr>
                        <a:spcAft>
                          <a:spcPts val="0"/>
                        </a:spcAft>
                      </a:pPr>
                      <a:r>
                        <a:rPr lang="it-IT" sz="1400" dirty="0">
                          <a:effectLst/>
                        </a:rPr>
                        <a:t>Estremamente pericoloso</a:t>
                      </a:r>
                      <a:endParaRPr lang="it-IT" sz="1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it-IT" sz="1400">
                          <a:effectLst/>
                        </a:rPr>
                        <a:t>Morte</a:t>
                      </a:r>
                      <a:endParaRPr lang="it-IT" sz="1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spcAft>
                          <a:spcPts val="0"/>
                        </a:spcAft>
                      </a:pPr>
                      <a:r>
                        <a:rPr lang="it-IT" sz="1400" dirty="0">
                          <a:effectLst/>
                        </a:rPr>
                        <a:t>10^10</a:t>
                      </a:r>
                      <a:endParaRPr lang="it-IT" sz="1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337012">
                <a:tc>
                  <a:txBody>
                    <a:bodyPr/>
                    <a:lstStyle/>
                    <a:p>
                      <a:pPr>
                        <a:spcAft>
                          <a:spcPts val="0"/>
                        </a:spcAft>
                      </a:pPr>
                      <a:r>
                        <a:rPr lang="it-IT" sz="1400" dirty="0">
                          <a:effectLst/>
                        </a:rPr>
                        <a:t>Pericoloso</a:t>
                      </a:r>
                      <a:endParaRPr lang="it-IT" sz="1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it-IT" sz="1400">
                          <a:effectLst/>
                        </a:rPr>
                        <a:t>Lesione o menomazione grave/ permanente</a:t>
                      </a:r>
                      <a:endParaRPr lang="it-IT" sz="1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spcAft>
                          <a:spcPts val="0"/>
                        </a:spcAft>
                      </a:pPr>
                      <a:r>
                        <a:rPr lang="it-IT" sz="1400" dirty="0">
                          <a:effectLst/>
                        </a:rPr>
                        <a:t>10^9</a:t>
                      </a:r>
                      <a:endParaRPr lang="it-IT" sz="1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337012">
                <a:tc>
                  <a:txBody>
                    <a:bodyPr/>
                    <a:lstStyle/>
                    <a:p>
                      <a:pPr>
                        <a:spcAft>
                          <a:spcPts val="0"/>
                        </a:spcAft>
                      </a:pPr>
                      <a:r>
                        <a:rPr lang="it-IT" sz="1400">
                          <a:effectLst/>
                        </a:rPr>
                        <a:t>Alto</a:t>
                      </a:r>
                      <a:endParaRPr lang="it-IT" sz="140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it-IT" sz="1400">
                          <a:effectLst/>
                        </a:rPr>
                        <a:t>Lesione o menomazione lieve/temporanea</a:t>
                      </a:r>
                      <a:endParaRPr lang="it-IT" sz="1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spcAft>
                          <a:spcPts val="0"/>
                        </a:spcAft>
                      </a:pPr>
                      <a:r>
                        <a:rPr lang="it-IT" sz="1400" dirty="0">
                          <a:effectLst/>
                        </a:rPr>
                        <a:t>10^7</a:t>
                      </a:r>
                      <a:endParaRPr lang="it-IT" sz="1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337012">
                <a:tc>
                  <a:txBody>
                    <a:bodyPr/>
                    <a:lstStyle/>
                    <a:p>
                      <a:pPr>
                        <a:spcAft>
                          <a:spcPts val="0"/>
                        </a:spcAft>
                      </a:pPr>
                      <a:r>
                        <a:rPr lang="it-IT" sz="1400">
                          <a:effectLst/>
                        </a:rPr>
                        <a:t>Basso</a:t>
                      </a:r>
                      <a:endParaRPr lang="it-IT" sz="1400">
                        <a:effectLst/>
                        <a:latin typeface="Times New Roman" panose="02020603050405020304" pitchFamily="18" charset="0"/>
                        <a:ea typeface="Times New Roman" panose="02020603050405020304" pitchFamily="18" charset="0"/>
                      </a:endParaRPr>
                    </a:p>
                  </a:txBody>
                  <a:tcPr marL="45085" marR="45085" marT="0" marB="0"/>
                </a:tc>
                <a:tc>
                  <a:txBody>
                    <a:bodyPr/>
                    <a:lstStyle/>
                    <a:p>
                      <a:pPr>
                        <a:spcAft>
                          <a:spcPts val="0"/>
                        </a:spcAft>
                      </a:pPr>
                      <a:r>
                        <a:rPr lang="it-IT" sz="1400">
                          <a:effectLst/>
                        </a:rPr>
                        <a:t>Danno lieve ed oggettivo alle persone o alle cose</a:t>
                      </a:r>
                      <a:endParaRPr lang="it-IT" sz="1400">
                        <a:effectLst/>
                        <a:latin typeface="Times New Roman" panose="02020603050405020304" pitchFamily="18" charset="0"/>
                        <a:ea typeface="Times New Roman" panose="02020603050405020304" pitchFamily="18" charset="0"/>
                      </a:endParaRPr>
                    </a:p>
                  </a:txBody>
                  <a:tcPr marL="45085" marR="45085" marT="0" marB="0"/>
                </a:tc>
                <a:tc>
                  <a:txBody>
                    <a:bodyPr/>
                    <a:lstStyle/>
                    <a:p>
                      <a:pPr algn="r">
                        <a:spcAft>
                          <a:spcPts val="0"/>
                        </a:spcAft>
                      </a:pPr>
                      <a:r>
                        <a:rPr lang="it-IT" sz="1400" dirty="0">
                          <a:effectLst/>
                        </a:rPr>
                        <a:t>10^5</a:t>
                      </a:r>
                      <a:endParaRPr lang="it-IT" sz="1400" dirty="0">
                        <a:effectLst/>
                        <a:latin typeface="Times New Roman" panose="02020603050405020304" pitchFamily="18" charset="0"/>
                        <a:ea typeface="Times New Roman" panose="02020603050405020304" pitchFamily="18" charset="0"/>
                      </a:endParaRPr>
                    </a:p>
                  </a:txBody>
                  <a:tcPr marL="45085" marR="45085" marT="0" marB="0"/>
                </a:tc>
                <a:extLst>
                  <a:ext uri="{0D108BD9-81ED-4DB2-BD59-A6C34878D82A}">
                    <a16:rowId xmlns:a16="http://schemas.microsoft.com/office/drawing/2014/main" val="10004"/>
                  </a:ext>
                </a:extLst>
              </a:tr>
              <a:tr h="337012">
                <a:tc>
                  <a:txBody>
                    <a:bodyPr/>
                    <a:lstStyle/>
                    <a:p>
                      <a:pPr>
                        <a:spcAft>
                          <a:spcPts val="0"/>
                        </a:spcAft>
                      </a:pPr>
                      <a:r>
                        <a:rPr lang="it-IT" sz="1400">
                          <a:effectLst/>
                        </a:rPr>
                        <a:t>Minore</a:t>
                      </a:r>
                      <a:endParaRPr lang="it-IT" sz="140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it-IT" sz="1400">
                          <a:effectLst/>
                        </a:rPr>
                        <a:t>Danno lieve e soggettivo alle persone o alle cose</a:t>
                      </a:r>
                      <a:endParaRPr lang="it-IT" sz="1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spcAft>
                          <a:spcPts val="0"/>
                        </a:spcAft>
                      </a:pPr>
                      <a:r>
                        <a:rPr lang="it-IT" sz="1400" dirty="0">
                          <a:effectLst/>
                        </a:rPr>
                        <a:t>10^3</a:t>
                      </a:r>
                      <a:endParaRPr lang="it-IT" sz="1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29580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7" y="195011"/>
            <a:ext cx="2964911" cy="723677"/>
          </a:xfrm>
        </p:spPr>
        <p:txBody>
          <a:bodyPr>
            <a:normAutofit/>
          </a:bodyPr>
          <a:lstStyle/>
          <a:p>
            <a:r>
              <a:rPr lang="it-IT" dirty="0"/>
              <a:t>FMEA step 2</a:t>
            </a:r>
          </a:p>
        </p:txBody>
      </p:sp>
      <p:sp>
        <p:nvSpPr>
          <p:cNvPr id="3" name="Segnaposto contenuto 2"/>
          <p:cNvSpPr>
            <a:spLocks noGrp="1"/>
          </p:cNvSpPr>
          <p:nvPr>
            <p:ph idx="1"/>
          </p:nvPr>
        </p:nvSpPr>
        <p:spPr>
          <a:xfrm>
            <a:off x="2589214" y="787784"/>
            <a:ext cx="9069387" cy="3026979"/>
          </a:xfrm>
        </p:spPr>
        <p:txBody>
          <a:bodyPr>
            <a:noAutofit/>
          </a:bodyPr>
          <a:lstStyle/>
          <a:p>
            <a:pPr marL="0" indent="0">
              <a:buNone/>
            </a:pPr>
            <a:r>
              <a:rPr lang="it-IT" sz="1600" dirty="0">
                <a:solidFill>
                  <a:srgbClr val="C00000"/>
                </a:solidFill>
              </a:rPr>
              <a:t>Individuazione delle cause e relative probabilità associabili ad ogni pericolo potenziale</a:t>
            </a:r>
            <a:r>
              <a:rPr lang="it-IT" sz="1600" dirty="0"/>
              <a:t>. Per ogni pericolo potenziale possono individuarsi diverse possibili cause, ognuna delle quali ha una sua propria probabilità di manifestarsi. Pertanto nella quantificazione dell’analisi dei rischi occorre prendere in considerazione ogni causa potenziale, applicando ad ognuna di esse il suo </a:t>
            </a:r>
            <a:r>
              <a:rPr lang="it-IT" sz="1600" dirty="0">
                <a:solidFill>
                  <a:srgbClr val="C00000"/>
                </a:solidFill>
              </a:rPr>
              <a:t>“indice di probabilità” (IP) </a:t>
            </a:r>
            <a:r>
              <a:rPr lang="it-IT" sz="1600" dirty="0"/>
              <a:t>in virtù dell’esperienza e della conoscenza acquisita in merito allo specifico dato personale, del suo trattamento e dell’adeguatezza degli ambienti, degli strumenti e del personale preposti al medesimo. La probabilità deve essere calcolata sull’intera durata del trattamento come riportata nei registri delle attività di trattamento. Prendendo a riferimento le esperienze presenti in letteratura (si vedano, ad es. le metodologie </a:t>
            </a:r>
            <a:r>
              <a:rPr lang="it-IT" sz="1600" dirty="0">
                <a:solidFill>
                  <a:srgbClr val="C00000"/>
                </a:solidFill>
              </a:rPr>
              <a:t>HFMEA della Joint Commission on Accreditation of Healthcare Organizations</a:t>
            </a:r>
            <a:r>
              <a:rPr lang="it-IT" sz="1600" dirty="0"/>
              <a:t>) si assume la scala d’incidenza che segue:</a:t>
            </a:r>
          </a:p>
        </p:txBody>
      </p:sp>
      <p:sp>
        <p:nvSpPr>
          <p:cNvPr id="5" name="Segnaposto piè di pagina 4" hidden="1"/>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39</a:t>
            </a:fld>
            <a:endParaRPr lang="it-IT"/>
          </a:p>
        </p:txBody>
      </p:sp>
      <p:sp>
        <p:nvSpPr>
          <p:cNvPr id="36" name="Segnaposto data 3" hidden="1"/>
          <p:cNvSpPr>
            <a:spLocks noGrp="1"/>
          </p:cNvSpPr>
          <p:nvPr>
            <p:ph type="dt" sz="half" idx="10"/>
          </p:nvPr>
        </p:nvSpPr>
        <p:spPr>
          <a:xfrm>
            <a:off x="10361613" y="6130437"/>
            <a:ext cx="1146283" cy="370396"/>
          </a:xfrm>
        </p:spPr>
        <p:txBody>
          <a:bodyPr/>
          <a:lstStyle/>
          <a:p>
            <a:r>
              <a:rPr lang="it-IT"/>
              <a:t>27/07/2018</a:t>
            </a:r>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976536444"/>
              </p:ext>
            </p:extLst>
          </p:nvPr>
        </p:nvGraphicFramePr>
        <p:xfrm>
          <a:off x="2927349" y="3643313"/>
          <a:ext cx="8393115" cy="3057546"/>
        </p:xfrm>
        <a:graphic>
          <a:graphicData uri="http://schemas.openxmlformats.org/drawingml/2006/table">
            <a:tbl>
              <a:tblPr>
                <a:tableStyleId>{5C22544A-7EE6-4342-B048-85BDC9FD1C3A}</a:tableStyleId>
              </a:tblPr>
              <a:tblGrid>
                <a:gridCol w="1408110">
                  <a:extLst>
                    <a:ext uri="{9D8B030D-6E8A-4147-A177-3AD203B41FA5}">
                      <a16:colId xmlns:a16="http://schemas.microsoft.com/office/drawing/2014/main" val="20000"/>
                    </a:ext>
                  </a:extLst>
                </a:gridCol>
                <a:gridCol w="6399217">
                  <a:extLst>
                    <a:ext uri="{9D8B030D-6E8A-4147-A177-3AD203B41FA5}">
                      <a16:colId xmlns:a16="http://schemas.microsoft.com/office/drawing/2014/main" val="20001"/>
                    </a:ext>
                  </a:extLst>
                </a:gridCol>
                <a:gridCol w="585788">
                  <a:extLst>
                    <a:ext uri="{9D8B030D-6E8A-4147-A177-3AD203B41FA5}">
                      <a16:colId xmlns:a16="http://schemas.microsoft.com/office/drawing/2014/main" val="20002"/>
                    </a:ext>
                  </a:extLst>
                </a:gridCol>
              </a:tblGrid>
              <a:tr h="509591">
                <a:tc gridSpan="2">
                  <a:txBody>
                    <a:bodyPr/>
                    <a:lstStyle/>
                    <a:p>
                      <a:pPr algn="ctr">
                        <a:lnSpc>
                          <a:spcPts val="1500"/>
                        </a:lnSpc>
                        <a:spcAft>
                          <a:spcPts val="0"/>
                        </a:spcAft>
                      </a:pPr>
                      <a:r>
                        <a:rPr lang="it-IT" sz="1400" dirty="0">
                          <a:solidFill>
                            <a:srgbClr val="C00000"/>
                          </a:solidFill>
                          <a:effectLst/>
                        </a:rPr>
                        <a:t>Causa e sua incidenza sull’evento pericoloso</a:t>
                      </a:r>
                      <a:endParaRPr lang="it-IT" sz="1400" b="1" dirty="0">
                        <a:solidFill>
                          <a:srgbClr val="C00000"/>
                        </a:solidFill>
                        <a:effectLst/>
                        <a:latin typeface="Times New Roman" panose="02020603050405020304" pitchFamily="18" charset="0"/>
                      </a:endParaRPr>
                    </a:p>
                  </a:txBody>
                  <a:tcPr marL="23247" marR="23247" marT="0" marB="0" anchor="ctr"/>
                </a:tc>
                <a:tc hMerge="1">
                  <a:txBody>
                    <a:bodyPr/>
                    <a:lstStyle/>
                    <a:p>
                      <a:endParaRPr lang="it-IT"/>
                    </a:p>
                  </a:txBody>
                  <a:tcPr/>
                </a:tc>
                <a:tc>
                  <a:txBody>
                    <a:bodyPr/>
                    <a:lstStyle/>
                    <a:p>
                      <a:pPr algn="r">
                        <a:lnSpc>
                          <a:spcPts val="1500"/>
                        </a:lnSpc>
                        <a:spcAft>
                          <a:spcPts val="0"/>
                        </a:spcAft>
                      </a:pPr>
                      <a:r>
                        <a:rPr lang="it-IT" sz="1400" dirty="0">
                          <a:solidFill>
                            <a:srgbClr val="C00000"/>
                          </a:solidFill>
                          <a:effectLst/>
                        </a:rPr>
                        <a:t>IP</a:t>
                      </a:r>
                      <a:endParaRPr lang="it-IT" sz="1400" b="1" dirty="0">
                        <a:solidFill>
                          <a:srgbClr val="C00000"/>
                        </a:solidFill>
                        <a:effectLst/>
                        <a:latin typeface="Times New Roman" panose="02020603050405020304" pitchFamily="18" charset="0"/>
                      </a:endParaRPr>
                    </a:p>
                  </a:txBody>
                  <a:tcPr marL="23247" marR="23247" marT="0" marB="0" anchor="ctr"/>
                </a:tc>
                <a:extLst>
                  <a:ext uri="{0D108BD9-81ED-4DB2-BD59-A6C34878D82A}">
                    <a16:rowId xmlns:a16="http://schemas.microsoft.com/office/drawing/2014/main" val="10000"/>
                  </a:ext>
                </a:extLst>
              </a:tr>
              <a:tr h="509591">
                <a:tc>
                  <a:txBody>
                    <a:bodyPr/>
                    <a:lstStyle/>
                    <a:p>
                      <a:pPr>
                        <a:spcAft>
                          <a:spcPts val="0"/>
                        </a:spcAft>
                      </a:pPr>
                      <a:r>
                        <a:rPr lang="it-IT" sz="1400" dirty="0">
                          <a:effectLst/>
                        </a:rPr>
                        <a:t>Frequente</a:t>
                      </a:r>
                      <a:endParaRPr lang="it-IT" sz="1400" dirty="0">
                        <a:effectLst/>
                        <a:latin typeface="Times New Roman" panose="02020603050405020304" pitchFamily="18" charset="0"/>
                        <a:ea typeface="Times New Roman" panose="02020603050405020304" pitchFamily="18" charset="0"/>
                      </a:endParaRPr>
                    </a:p>
                  </a:txBody>
                  <a:tcPr marL="23247" marR="23247" marT="0" marB="0"/>
                </a:tc>
                <a:tc>
                  <a:txBody>
                    <a:bodyPr/>
                    <a:lstStyle/>
                    <a:p>
                      <a:pPr>
                        <a:spcAft>
                          <a:spcPts val="0"/>
                        </a:spcAft>
                      </a:pPr>
                      <a:r>
                        <a:rPr lang="it-IT" sz="1400" dirty="0">
                          <a:effectLst/>
                        </a:rPr>
                        <a:t>Una volta ogni 100 o meno Interessati oppure un evento ogni giorno o meno</a:t>
                      </a:r>
                      <a:endParaRPr lang="it-IT" sz="1400" dirty="0">
                        <a:effectLst/>
                        <a:latin typeface="Times New Roman" panose="02020603050405020304" pitchFamily="18" charset="0"/>
                        <a:ea typeface="Times New Roman" panose="02020603050405020304" pitchFamily="18" charset="0"/>
                      </a:endParaRPr>
                    </a:p>
                  </a:txBody>
                  <a:tcPr marL="23247" marR="23247" marT="0" marB="0"/>
                </a:tc>
                <a:tc>
                  <a:txBody>
                    <a:bodyPr/>
                    <a:lstStyle/>
                    <a:p>
                      <a:pPr algn="r">
                        <a:spcAft>
                          <a:spcPts val="0"/>
                        </a:spcAft>
                      </a:pPr>
                      <a:r>
                        <a:rPr lang="it-IT" sz="1400">
                          <a:effectLst/>
                        </a:rPr>
                        <a:t>10^0</a:t>
                      </a:r>
                      <a:endParaRPr lang="it-IT" sz="1400">
                        <a:effectLst/>
                        <a:latin typeface="Times New Roman" panose="02020603050405020304" pitchFamily="18" charset="0"/>
                        <a:ea typeface="Times New Roman" panose="02020603050405020304" pitchFamily="18" charset="0"/>
                      </a:endParaRPr>
                    </a:p>
                  </a:txBody>
                  <a:tcPr marL="23247" marR="23247" marT="0" marB="0"/>
                </a:tc>
                <a:extLst>
                  <a:ext uri="{0D108BD9-81ED-4DB2-BD59-A6C34878D82A}">
                    <a16:rowId xmlns:a16="http://schemas.microsoft.com/office/drawing/2014/main" val="10001"/>
                  </a:ext>
                </a:extLst>
              </a:tr>
              <a:tr h="509591">
                <a:tc>
                  <a:txBody>
                    <a:bodyPr/>
                    <a:lstStyle/>
                    <a:p>
                      <a:pPr>
                        <a:spcAft>
                          <a:spcPts val="0"/>
                        </a:spcAft>
                      </a:pPr>
                      <a:r>
                        <a:rPr lang="it-IT" sz="1400">
                          <a:effectLst/>
                        </a:rPr>
                        <a:t>Probabile</a:t>
                      </a:r>
                      <a:endParaRPr lang="it-IT" sz="1400">
                        <a:effectLst/>
                        <a:latin typeface="Times New Roman" panose="02020603050405020304" pitchFamily="18" charset="0"/>
                        <a:ea typeface="Times New Roman" panose="02020603050405020304" pitchFamily="18" charset="0"/>
                      </a:endParaRPr>
                    </a:p>
                  </a:txBody>
                  <a:tcPr marL="23247" marR="23247" marT="0" marB="0"/>
                </a:tc>
                <a:tc>
                  <a:txBody>
                    <a:bodyPr/>
                    <a:lstStyle/>
                    <a:p>
                      <a:pPr>
                        <a:spcAft>
                          <a:spcPts val="0"/>
                        </a:spcAft>
                      </a:pPr>
                      <a:r>
                        <a:rPr lang="it-IT" sz="1400" dirty="0">
                          <a:effectLst/>
                        </a:rPr>
                        <a:t>Una volta ogni 1.000 Interessati oppure un evento ogni mese</a:t>
                      </a:r>
                      <a:endParaRPr lang="it-IT" sz="1400" dirty="0">
                        <a:effectLst/>
                        <a:latin typeface="Times New Roman" panose="02020603050405020304" pitchFamily="18" charset="0"/>
                        <a:ea typeface="Times New Roman" panose="02020603050405020304" pitchFamily="18" charset="0"/>
                      </a:endParaRPr>
                    </a:p>
                  </a:txBody>
                  <a:tcPr marL="23247" marR="23247" marT="0" marB="0"/>
                </a:tc>
                <a:tc>
                  <a:txBody>
                    <a:bodyPr/>
                    <a:lstStyle/>
                    <a:p>
                      <a:pPr algn="r">
                        <a:spcAft>
                          <a:spcPts val="0"/>
                        </a:spcAft>
                      </a:pPr>
                      <a:r>
                        <a:rPr lang="it-IT" sz="1400">
                          <a:effectLst/>
                        </a:rPr>
                        <a:t>10^-1</a:t>
                      </a:r>
                      <a:endParaRPr lang="it-IT" sz="1400">
                        <a:effectLst/>
                        <a:latin typeface="Times New Roman" panose="02020603050405020304" pitchFamily="18" charset="0"/>
                        <a:ea typeface="Times New Roman" panose="02020603050405020304" pitchFamily="18" charset="0"/>
                      </a:endParaRPr>
                    </a:p>
                  </a:txBody>
                  <a:tcPr marL="23247" marR="23247" marT="0" marB="0"/>
                </a:tc>
                <a:extLst>
                  <a:ext uri="{0D108BD9-81ED-4DB2-BD59-A6C34878D82A}">
                    <a16:rowId xmlns:a16="http://schemas.microsoft.com/office/drawing/2014/main" val="10002"/>
                  </a:ext>
                </a:extLst>
              </a:tr>
              <a:tr h="509591">
                <a:tc>
                  <a:txBody>
                    <a:bodyPr/>
                    <a:lstStyle/>
                    <a:p>
                      <a:pPr>
                        <a:spcAft>
                          <a:spcPts val="0"/>
                        </a:spcAft>
                      </a:pPr>
                      <a:r>
                        <a:rPr lang="it-IT" sz="1400" dirty="0">
                          <a:effectLst/>
                        </a:rPr>
                        <a:t>Occasionale</a:t>
                      </a:r>
                      <a:endParaRPr lang="it-IT" sz="1400" dirty="0">
                        <a:effectLst/>
                        <a:latin typeface="Times New Roman" panose="02020603050405020304" pitchFamily="18" charset="0"/>
                        <a:ea typeface="Times New Roman" panose="02020603050405020304" pitchFamily="18" charset="0"/>
                      </a:endParaRPr>
                    </a:p>
                  </a:txBody>
                  <a:tcPr marL="23247" marR="23247" marT="0" marB="0"/>
                </a:tc>
                <a:tc>
                  <a:txBody>
                    <a:bodyPr/>
                    <a:lstStyle/>
                    <a:p>
                      <a:pPr>
                        <a:spcAft>
                          <a:spcPts val="0"/>
                        </a:spcAft>
                      </a:pPr>
                      <a:r>
                        <a:rPr lang="it-IT" sz="1400">
                          <a:effectLst/>
                        </a:rPr>
                        <a:t>Una volta ogni 100.000 Interessati oppure un evento ogni anno</a:t>
                      </a:r>
                      <a:endParaRPr lang="it-IT" sz="1400">
                        <a:effectLst/>
                        <a:latin typeface="Times New Roman" panose="02020603050405020304" pitchFamily="18" charset="0"/>
                        <a:ea typeface="Times New Roman" panose="02020603050405020304" pitchFamily="18" charset="0"/>
                      </a:endParaRPr>
                    </a:p>
                  </a:txBody>
                  <a:tcPr marL="23247" marR="23247" marT="0" marB="0"/>
                </a:tc>
                <a:tc>
                  <a:txBody>
                    <a:bodyPr/>
                    <a:lstStyle/>
                    <a:p>
                      <a:pPr algn="r">
                        <a:spcAft>
                          <a:spcPts val="0"/>
                        </a:spcAft>
                      </a:pPr>
                      <a:r>
                        <a:rPr lang="it-IT" sz="1400">
                          <a:effectLst/>
                        </a:rPr>
                        <a:t>10^-2</a:t>
                      </a:r>
                      <a:endParaRPr lang="it-IT" sz="1400">
                        <a:effectLst/>
                        <a:latin typeface="Times New Roman" panose="02020603050405020304" pitchFamily="18" charset="0"/>
                        <a:ea typeface="Times New Roman" panose="02020603050405020304" pitchFamily="18" charset="0"/>
                      </a:endParaRPr>
                    </a:p>
                  </a:txBody>
                  <a:tcPr marL="23247" marR="23247" marT="0" marB="0"/>
                </a:tc>
                <a:extLst>
                  <a:ext uri="{0D108BD9-81ED-4DB2-BD59-A6C34878D82A}">
                    <a16:rowId xmlns:a16="http://schemas.microsoft.com/office/drawing/2014/main" val="10003"/>
                  </a:ext>
                </a:extLst>
              </a:tr>
              <a:tr h="509591">
                <a:tc>
                  <a:txBody>
                    <a:bodyPr/>
                    <a:lstStyle/>
                    <a:p>
                      <a:pPr>
                        <a:spcAft>
                          <a:spcPts val="0"/>
                        </a:spcAft>
                      </a:pPr>
                      <a:r>
                        <a:rPr lang="it-IT" sz="1400">
                          <a:effectLst/>
                        </a:rPr>
                        <a:t>Remota</a:t>
                      </a:r>
                      <a:endParaRPr lang="it-IT" sz="1400">
                        <a:effectLst/>
                        <a:latin typeface="Times New Roman" panose="02020603050405020304" pitchFamily="18" charset="0"/>
                        <a:ea typeface="Times New Roman" panose="02020603050405020304" pitchFamily="18" charset="0"/>
                      </a:endParaRPr>
                    </a:p>
                  </a:txBody>
                  <a:tcPr marL="23247" marR="23247" marT="0" marB="0"/>
                </a:tc>
                <a:tc>
                  <a:txBody>
                    <a:bodyPr/>
                    <a:lstStyle/>
                    <a:p>
                      <a:pPr>
                        <a:spcAft>
                          <a:spcPts val="0"/>
                        </a:spcAft>
                      </a:pPr>
                      <a:r>
                        <a:rPr lang="it-IT" sz="1400">
                          <a:effectLst/>
                        </a:rPr>
                        <a:t>Una volta ogni 500.000 di Interessati oppure un evento ogni 10 anni</a:t>
                      </a:r>
                      <a:endParaRPr lang="it-IT" sz="1400">
                        <a:effectLst/>
                        <a:latin typeface="Times New Roman" panose="02020603050405020304" pitchFamily="18" charset="0"/>
                        <a:ea typeface="Times New Roman" panose="02020603050405020304" pitchFamily="18" charset="0"/>
                      </a:endParaRPr>
                    </a:p>
                  </a:txBody>
                  <a:tcPr marL="23247" marR="23247" marT="0" marB="0"/>
                </a:tc>
                <a:tc>
                  <a:txBody>
                    <a:bodyPr/>
                    <a:lstStyle/>
                    <a:p>
                      <a:pPr algn="r">
                        <a:spcAft>
                          <a:spcPts val="0"/>
                        </a:spcAft>
                      </a:pPr>
                      <a:r>
                        <a:rPr lang="it-IT" sz="1400">
                          <a:effectLst/>
                        </a:rPr>
                        <a:t>10^-4</a:t>
                      </a:r>
                      <a:endParaRPr lang="it-IT" sz="1400">
                        <a:effectLst/>
                        <a:latin typeface="Times New Roman" panose="02020603050405020304" pitchFamily="18" charset="0"/>
                        <a:ea typeface="Times New Roman" panose="02020603050405020304" pitchFamily="18" charset="0"/>
                      </a:endParaRPr>
                    </a:p>
                  </a:txBody>
                  <a:tcPr marL="23247" marR="23247" marT="0" marB="0"/>
                </a:tc>
                <a:extLst>
                  <a:ext uri="{0D108BD9-81ED-4DB2-BD59-A6C34878D82A}">
                    <a16:rowId xmlns:a16="http://schemas.microsoft.com/office/drawing/2014/main" val="10004"/>
                  </a:ext>
                </a:extLst>
              </a:tr>
              <a:tr h="509591">
                <a:tc>
                  <a:txBody>
                    <a:bodyPr/>
                    <a:lstStyle/>
                    <a:p>
                      <a:pPr>
                        <a:spcAft>
                          <a:spcPts val="0"/>
                        </a:spcAft>
                      </a:pPr>
                      <a:r>
                        <a:rPr lang="it-IT" sz="1400" dirty="0">
                          <a:effectLst/>
                        </a:rPr>
                        <a:t>Molto poco probabile</a:t>
                      </a:r>
                      <a:endParaRPr lang="it-IT" sz="1400" dirty="0">
                        <a:effectLst/>
                        <a:latin typeface="Times New Roman" panose="02020603050405020304" pitchFamily="18" charset="0"/>
                        <a:ea typeface="Times New Roman" panose="02020603050405020304" pitchFamily="18" charset="0"/>
                      </a:endParaRPr>
                    </a:p>
                  </a:txBody>
                  <a:tcPr marL="23247" marR="23247" marT="0" marB="0"/>
                </a:tc>
                <a:tc>
                  <a:txBody>
                    <a:bodyPr/>
                    <a:lstStyle/>
                    <a:p>
                      <a:pPr>
                        <a:spcAft>
                          <a:spcPts val="0"/>
                        </a:spcAft>
                      </a:pPr>
                      <a:r>
                        <a:rPr lang="it-IT" sz="1400" dirty="0">
                          <a:effectLst/>
                        </a:rPr>
                        <a:t>Una volta ogni 1.000.000 di Interessati oppure un evento ogni 100 anni</a:t>
                      </a:r>
                      <a:endParaRPr lang="it-IT" sz="1400" dirty="0">
                        <a:effectLst/>
                        <a:latin typeface="Times New Roman" panose="02020603050405020304" pitchFamily="18" charset="0"/>
                        <a:ea typeface="Times New Roman" panose="02020603050405020304" pitchFamily="18" charset="0"/>
                      </a:endParaRPr>
                    </a:p>
                  </a:txBody>
                  <a:tcPr marL="23247" marR="23247" marT="0" marB="0"/>
                </a:tc>
                <a:tc>
                  <a:txBody>
                    <a:bodyPr/>
                    <a:lstStyle/>
                    <a:p>
                      <a:pPr algn="r">
                        <a:spcAft>
                          <a:spcPts val="0"/>
                        </a:spcAft>
                      </a:pPr>
                      <a:r>
                        <a:rPr lang="it-IT" sz="1400" dirty="0">
                          <a:effectLst/>
                        </a:rPr>
                        <a:t>10^-6</a:t>
                      </a:r>
                      <a:endParaRPr lang="it-IT" sz="1400" dirty="0">
                        <a:effectLst/>
                        <a:latin typeface="Times New Roman" panose="02020603050405020304" pitchFamily="18" charset="0"/>
                        <a:ea typeface="Times New Roman" panose="02020603050405020304" pitchFamily="18" charset="0"/>
                      </a:endParaRPr>
                    </a:p>
                  </a:txBody>
                  <a:tcPr marL="23247" marR="23247"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8741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4F4A4-ED86-4DEE-94A8-A83D0270959F}"/>
              </a:ext>
            </a:extLst>
          </p:cNvPr>
          <p:cNvSpPr>
            <a:spLocks noGrp="1"/>
          </p:cNvSpPr>
          <p:nvPr>
            <p:ph type="title"/>
          </p:nvPr>
        </p:nvSpPr>
        <p:spPr/>
        <p:txBody>
          <a:bodyPr/>
          <a:lstStyle/>
          <a:p>
            <a:r>
              <a:rPr lang="it-IT" dirty="0"/>
              <a:t>Il contesto (Reg. UE 679/2016)</a:t>
            </a:r>
          </a:p>
        </p:txBody>
      </p:sp>
      <p:sp>
        <p:nvSpPr>
          <p:cNvPr id="3" name="Segnaposto contenuto 2">
            <a:extLst>
              <a:ext uri="{FF2B5EF4-FFF2-40B4-BE49-F238E27FC236}">
                <a16:creationId xmlns:a16="http://schemas.microsoft.com/office/drawing/2014/main" id="{765BF6A8-7A7E-4031-96D7-DA292FA50CFD}"/>
              </a:ext>
            </a:extLst>
          </p:cNvPr>
          <p:cNvSpPr>
            <a:spLocks noGrp="1"/>
          </p:cNvSpPr>
          <p:nvPr>
            <p:ph idx="1"/>
          </p:nvPr>
        </p:nvSpPr>
        <p:spPr>
          <a:xfrm>
            <a:off x="2589213" y="1402080"/>
            <a:ext cx="8915400" cy="4520418"/>
          </a:xfrm>
        </p:spPr>
        <p:txBody>
          <a:bodyPr>
            <a:normAutofit/>
          </a:bodyPr>
          <a:lstStyle/>
          <a:p>
            <a:r>
              <a:rPr lang="it-IT" dirty="0"/>
              <a:t>Il titolare è così responsabilizzato a gestire una materia complessa come il trattamento e di conseguenza la protezione dei dati personali in sua custodia che sotto particolati condizioni è affiancato da una figura nuova, il DPO o il Data Protection Officer, responsabile della protezione dei dati, un organo di controllo e di indirizzo ad uso e consumo del titolare, di fatto una sorta di “</a:t>
            </a:r>
            <a:r>
              <a:rPr lang="it-IT" i="1" dirty="0"/>
              <a:t>autorità garante in piccolo</a:t>
            </a:r>
            <a:r>
              <a:rPr lang="it-IT" dirty="0"/>
              <a:t>”;</a:t>
            </a:r>
          </a:p>
          <a:p>
            <a:r>
              <a:rPr lang="it-IT" dirty="0"/>
              <a:t>Il principio della accountability del titolare del trattamento è sancito dall’art. 5 – principi applicabili al trattamento di dati personali, paragrafo 2: </a:t>
            </a:r>
            <a:r>
              <a:rPr lang="it-IT" i="1" dirty="0"/>
              <a:t>Il titolare del trattamento è competente per il rispetto del paragrafo 1 e in grado di comprovarlo («responsabilizzazione»)</a:t>
            </a:r>
            <a:r>
              <a:rPr lang="it-IT" dirty="0"/>
              <a:t>.</a:t>
            </a:r>
          </a:p>
          <a:p>
            <a:r>
              <a:rPr lang="it-IT" dirty="0"/>
              <a:t>L’altro grande onere in capo al titolare è la gestione del rischio collegato al trattamento di dati personali. La parola rischio è forse la più citata e richiamata all’interno del regolamento.</a:t>
            </a:r>
          </a:p>
        </p:txBody>
      </p:sp>
      <p:sp>
        <p:nvSpPr>
          <p:cNvPr id="4" name="Segnaposto data 3">
            <a:extLst>
              <a:ext uri="{FF2B5EF4-FFF2-40B4-BE49-F238E27FC236}">
                <a16:creationId xmlns:a16="http://schemas.microsoft.com/office/drawing/2014/main" id="{0FF9CA5A-F206-4BB8-B3F7-EE2B75117579}"/>
              </a:ext>
            </a:extLst>
          </p:cNvPr>
          <p:cNvSpPr>
            <a:spLocks noGrp="1"/>
          </p:cNvSpPr>
          <p:nvPr>
            <p:ph type="dt" sz="half" idx="10"/>
          </p:nvPr>
        </p:nvSpPr>
        <p:spPr/>
        <p:txBody>
          <a:bodyPr/>
          <a:lstStyle/>
          <a:p>
            <a:r>
              <a:rPr lang="it-IT"/>
              <a:t>27/07/2018</a:t>
            </a:r>
            <a:endParaRPr lang="it-IT" dirty="0"/>
          </a:p>
        </p:txBody>
      </p:sp>
      <p:sp>
        <p:nvSpPr>
          <p:cNvPr id="5" name="Segnaposto piè di pagina 4">
            <a:extLst>
              <a:ext uri="{FF2B5EF4-FFF2-40B4-BE49-F238E27FC236}">
                <a16:creationId xmlns:a16="http://schemas.microsoft.com/office/drawing/2014/main" id="{B793F242-6705-4473-B229-54F6DF6E172A}"/>
              </a:ext>
            </a:extLst>
          </p:cNvPr>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a:extLst>
              <a:ext uri="{FF2B5EF4-FFF2-40B4-BE49-F238E27FC236}">
                <a16:creationId xmlns:a16="http://schemas.microsoft.com/office/drawing/2014/main" id="{DD7DB451-DEF6-45C4-9667-CD2E7937A735}"/>
              </a:ext>
            </a:extLst>
          </p:cNvPr>
          <p:cNvSpPr>
            <a:spLocks noGrp="1"/>
          </p:cNvSpPr>
          <p:nvPr>
            <p:ph type="sldNum" sz="quarter" idx="12"/>
          </p:nvPr>
        </p:nvSpPr>
        <p:spPr/>
        <p:txBody>
          <a:bodyPr/>
          <a:lstStyle/>
          <a:p>
            <a:fld id="{E98CF071-0EAD-40B8-8B3E-A2EAA6554BD8}" type="slidenum">
              <a:rPr lang="it-IT" smtClean="0"/>
              <a:t>4</a:t>
            </a:fld>
            <a:endParaRPr lang="it-IT"/>
          </a:p>
        </p:txBody>
      </p:sp>
    </p:spTree>
    <p:extLst>
      <p:ext uri="{BB962C8B-B14F-4D97-AF65-F5344CB8AC3E}">
        <p14:creationId xmlns:p14="http://schemas.microsoft.com/office/powerpoint/2010/main" val="3921058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7" y="423611"/>
            <a:ext cx="2964911" cy="723677"/>
          </a:xfrm>
        </p:spPr>
        <p:txBody>
          <a:bodyPr>
            <a:normAutofit/>
          </a:bodyPr>
          <a:lstStyle/>
          <a:p>
            <a:r>
              <a:rPr lang="it-IT" dirty="0"/>
              <a:t>FMEA step 3</a:t>
            </a:r>
          </a:p>
        </p:txBody>
      </p:sp>
      <p:sp>
        <p:nvSpPr>
          <p:cNvPr id="3" name="Segnaposto contenuto 2"/>
          <p:cNvSpPr>
            <a:spLocks noGrp="1"/>
          </p:cNvSpPr>
          <p:nvPr>
            <p:ph idx="1"/>
          </p:nvPr>
        </p:nvSpPr>
        <p:spPr>
          <a:xfrm>
            <a:off x="2589214" y="1016385"/>
            <a:ext cx="9069387" cy="1326766"/>
          </a:xfrm>
        </p:spPr>
        <p:txBody>
          <a:bodyPr>
            <a:noAutofit/>
          </a:bodyPr>
          <a:lstStyle/>
          <a:p>
            <a:pPr marL="0" indent="0">
              <a:buNone/>
            </a:pPr>
            <a:r>
              <a:rPr lang="it-IT" dirty="0">
                <a:solidFill>
                  <a:srgbClr val="C00000"/>
                </a:solidFill>
              </a:rPr>
              <a:t>Definizione del rischio potenziale che ne deriva</a:t>
            </a:r>
            <a:r>
              <a:rPr lang="it-IT" dirty="0"/>
              <a:t>. Quando è definito l’indice di probabilità (IP) per ogni causa di pericolo potenziale, la cui gravità è espressa con il suo indice (IG), si ricava il rischio potenziale ovvero l</a:t>
            </a:r>
            <a:r>
              <a:rPr lang="it-IT" dirty="0">
                <a:solidFill>
                  <a:srgbClr val="C00000"/>
                </a:solidFill>
              </a:rPr>
              <a:t>’” indice di priorità del rischio” (IPR</a:t>
            </a:r>
            <a:r>
              <a:rPr lang="it-IT" dirty="0"/>
              <a:t>) dalla formula:</a:t>
            </a:r>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40</a:t>
            </a:fld>
            <a:endParaRPr lang="it-IT"/>
          </a:p>
        </p:txBody>
      </p:sp>
      <p:sp>
        <p:nvSpPr>
          <p:cNvPr id="36" name="Segnaposto data 3"/>
          <p:cNvSpPr>
            <a:spLocks noGrp="1"/>
          </p:cNvSpPr>
          <p:nvPr>
            <p:ph type="dt" sz="half" idx="10"/>
          </p:nvPr>
        </p:nvSpPr>
        <p:spPr>
          <a:xfrm>
            <a:off x="10361613" y="6130437"/>
            <a:ext cx="1146283" cy="370396"/>
          </a:xfrm>
        </p:spPr>
        <p:txBody>
          <a:bodyPr/>
          <a:lstStyle/>
          <a:p>
            <a:r>
              <a:rPr lang="it-IT"/>
              <a:t>27/07/2018</a:t>
            </a:r>
            <a:endParaRPr lang="it-IT" dirty="0"/>
          </a:p>
        </p:txBody>
      </p:sp>
      <p:sp>
        <p:nvSpPr>
          <p:cNvPr id="8" name="Rettangolo arrotondato 7"/>
          <p:cNvSpPr/>
          <p:nvPr/>
        </p:nvSpPr>
        <p:spPr>
          <a:xfrm>
            <a:off x="3287088" y="2935925"/>
            <a:ext cx="7673638" cy="936104"/>
          </a:xfrm>
          <a:prstGeom prst="round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a:solidFill>
                  <a:schemeClr val="bg1"/>
                </a:solidFill>
              </a:rPr>
              <a:t>IPR = IG x IP</a:t>
            </a:r>
          </a:p>
        </p:txBody>
      </p:sp>
    </p:spTree>
    <p:extLst>
      <p:ext uri="{BB962C8B-B14F-4D97-AF65-F5344CB8AC3E}">
        <p14:creationId xmlns:p14="http://schemas.microsoft.com/office/powerpoint/2010/main" val="2706209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7" y="423611"/>
            <a:ext cx="2964911" cy="723677"/>
          </a:xfrm>
        </p:spPr>
        <p:txBody>
          <a:bodyPr>
            <a:normAutofit/>
          </a:bodyPr>
          <a:lstStyle/>
          <a:p>
            <a:r>
              <a:rPr lang="it-IT" dirty="0"/>
              <a:t>FMEA step 4</a:t>
            </a:r>
          </a:p>
        </p:txBody>
      </p:sp>
      <p:sp>
        <p:nvSpPr>
          <p:cNvPr id="3" name="Segnaposto contenuto 2"/>
          <p:cNvSpPr>
            <a:spLocks noGrp="1"/>
          </p:cNvSpPr>
          <p:nvPr>
            <p:ph idx="1"/>
          </p:nvPr>
        </p:nvSpPr>
        <p:spPr>
          <a:xfrm>
            <a:off x="2589214" y="1016385"/>
            <a:ext cx="9069387" cy="2126865"/>
          </a:xfrm>
        </p:spPr>
        <p:txBody>
          <a:bodyPr>
            <a:noAutofit/>
          </a:bodyPr>
          <a:lstStyle/>
          <a:p>
            <a:pPr marL="0" indent="0">
              <a:buNone/>
            </a:pPr>
            <a:r>
              <a:rPr lang="it-IT" dirty="0">
                <a:solidFill>
                  <a:srgbClr val="C00000"/>
                </a:solidFill>
              </a:rPr>
              <a:t>Valutazione dell’efficacia delle misure protettive adottate per ridurre il rischio</a:t>
            </a:r>
            <a:r>
              <a:rPr lang="it-IT" dirty="0"/>
              <a:t>. Come accennato precedentemente, affinché il processo di analisi dei rischi sia il più efficace possibile, la soluzione tecnico/organizzativa deve essere presa in considerazione solamente in questa fase dell’analisi dei rischi. Ogni soluzione adottata può essere più o meno efficace a ridurre il rischio potenziale, per cui si propone di indicare tale efficacia come da tabella seguente attraverso un “</a:t>
            </a:r>
            <a:r>
              <a:rPr lang="it-IT" dirty="0">
                <a:solidFill>
                  <a:srgbClr val="C00000"/>
                </a:solidFill>
              </a:rPr>
              <a:t>indice di efficacia protettiva” (IEprot)</a:t>
            </a:r>
            <a:r>
              <a:rPr lang="it-IT" dirty="0"/>
              <a:t>:</a:t>
            </a:r>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41</a:t>
            </a:fld>
            <a:endParaRPr lang="it-IT"/>
          </a:p>
        </p:txBody>
      </p:sp>
      <p:sp>
        <p:nvSpPr>
          <p:cNvPr id="36" name="Segnaposto data 3"/>
          <p:cNvSpPr>
            <a:spLocks noGrp="1"/>
          </p:cNvSpPr>
          <p:nvPr>
            <p:ph type="dt" sz="half" idx="10"/>
          </p:nvPr>
        </p:nvSpPr>
        <p:spPr>
          <a:xfrm>
            <a:off x="10361613" y="6130437"/>
            <a:ext cx="1146283" cy="370396"/>
          </a:xfrm>
        </p:spPr>
        <p:txBody>
          <a:bodyPr/>
          <a:lstStyle/>
          <a:p>
            <a:r>
              <a:rPr lang="it-IT"/>
              <a:t>27/07/2018</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1944377035"/>
              </p:ext>
            </p:extLst>
          </p:nvPr>
        </p:nvGraphicFramePr>
        <p:xfrm>
          <a:off x="2589214" y="3421378"/>
          <a:ext cx="8897936" cy="1850712"/>
        </p:xfrm>
        <a:graphic>
          <a:graphicData uri="http://schemas.openxmlformats.org/drawingml/2006/table">
            <a:tbl>
              <a:tblPr>
                <a:tableStyleId>{5C22544A-7EE6-4342-B048-85BDC9FD1C3A}</a:tableStyleId>
              </a:tblPr>
              <a:tblGrid>
                <a:gridCol w="5649641">
                  <a:extLst>
                    <a:ext uri="{9D8B030D-6E8A-4147-A177-3AD203B41FA5}">
                      <a16:colId xmlns:a16="http://schemas.microsoft.com/office/drawing/2014/main" val="20000"/>
                    </a:ext>
                  </a:extLst>
                </a:gridCol>
                <a:gridCol w="3248295">
                  <a:extLst>
                    <a:ext uri="{9D8B030D-6E8A-4147-A177-3AD203B41FA5}">
                      <a16:colId xmlns:a16="http://schemas.microsoft.com/office/drawing/2014/main" val="20001"/>
                    </a:ext>
                  </a:extLst>
                </a:gridCol>
              </a:tblGrid>
              <a:tr h="308452">
                <a:tc>
                  <a:txBody>
                    <a:bodyPr/>
                    <a:lstStyle/>
                    <a:p>
                      <a:pPr algn="ctr">
                        <a:lnSpc>
                          <a:spcPts val="1500"/>
                        </a:lnSpc>
                        <a:spcAft>
                          <a:spcPts val="0"/>
                        </a:spcAft>
                      </a:pPr>
                      <a:r>
                        <a:rPr lang="it-IT" sz="1400" dirty="0">
                          <a:solidFill>
                            <a:srgbClr val="C00000"/>
                          </a:solidFill>
                          <a:effectLst/>
                        </a:rPr>
                        <a:t>Efficacia della misura protettiva adottata per abbattere il rischio</a:t>
                      </a:r>
                      <a:endParaRPr lang="it-IT" sz="1400" b="1" dirty="0">
                        <a:solidFill>
                          <a:srgbClr val="C00000"/>
                        </a:solidFill>
                        <a:effectLst/>
                        <a:latin typeface="Times New Roman" panose="02020603050405020304" pitchFamily="18" charset="0"/>
                      </a:endParaRPr>
                    </a:p>
                  </a:txBody>
                  <a:tcPr marL="45085" marR="45085" marT="0" marB="0" anchor="ctr"/>
                </a:tc>
                <a:tc>
                  <a:txBody>
                    <a:bodyPr/>
                    <a:lstStyle/>
                    <a:p>
                      <a:pPr algn="ctr">
                        <a:lnSpc>
                          <a:spcPts val="1500"/>
                        </a:lnSpc>
                        <a:spcAft>
                          <a:spcPts val="0"/>
                        </a:spcAft>
                      </a:pPr>
                      <a:r>
                        <a:rPr lang="it-IT" sz="1400" dirty="0">
                          <a:solidFill>
                            <a:srgbClr val="C00000"/>
                          </a:solidFill>
                          <a:effectLst/>
                        </a:rPr>
                        <a:t>Indice di efficacia protettiva (IEprot)</a:t>
                      </a:r>
                      <a:endParaRPr lang="it-IT" sz="1400" b="1" dirty="0">
                        <a:solidFill>
                          <a:srgbClr val="C00000"/>
                        </a:solidFill>
                        <a:effectLst/>
                        <a:latin typeface="Times New Roman" panose="02020603050405020304" pitchFamily="18" charset="0"/>
                      </a:endParaRPr>
                    </a:p>
                  </a:txBody>
                  <a:tcPr marL="45085" marR="45085" marT="0" marB="0" anchor="ctr"/>
                </a:tc>
                <a:extLst>
                  <a:ext uri="{0D108BD9-81ED-4DB2-BD59-A6C34878D82A}">
                    <a16:rowId xmlns:a16="http://schemas.microsoft.com/office/drawing/2014/main" val="10000"/>
                  </a:ext>
                </a:extLst>
              </a:tr>
              <a:tr h="308452">
                <a:tc>
                  <a:txBody>
                    <a:bodyPr/>
                    <a:lstStyle/>
                    <a:p>
                      <a:pPr algn="l">
                        <a:lnSpc>
                          <a:spcPts val="1500"/>
                        </a:lnSpc>
                        <a:spcAft>
                          <a:spcPts val="0"/>
                        </a:spcAft>
                      </a:pPr>
                      <a:r>
                        <a:rPr lang="it-IT" sz="1400" dirty="0">
                          <a:effectLst/>
                        </a:rPr>
                        <a:t>Inesistente</a:t>
                      </a:r>
                      <a:endParaRPr lang="it-IT" sz="1400" b="1" i="1" dirty="0">
                        <a:effectLst/>
                        <a:latin typeface="Times New Roman" panose="02020603050405020304" pitchFamily="18" charset="0"/>
                      </a:endParaRPr>
                    </a:p>
                  </a:txBody>
                  <a:tcPr marL="45085" marR="45085" marT="0" marB="0"/>
                </a:tc>
                <a:tc>
                  <a:txBody>
                    <a:bodyPr/>
                    <a:lstStyle/>
                    <a:p>
                      <a:pPr algn="r">
                        <a:spcAft>
                          <a:spcPts val="0"/>
                        </a:spcAft>
                      </a:pPr>
                      <a:r>
                        <a:rPr lang="it-IT" sz="1400">
                          <a:effectLst/>
                        </a:rPr>
                        <a:t>10^0</a:t>
                      </a:r>
                      <a:endParaRPr lang="it-IT" sz="1400">
                        <a:effectLst/>
                        <a:latin typeface="Times New Roman" panose="02020603050405020304" pitchFamily="18" charset="0"/>
                        <a:ea typeface="Times New Roman" panose="02020603050405020304" pitchFamily="18" charset="0"/>
                      </a:endParaRPr>
                    </a:p>
                  </a:txBody>
                  <a:tcPr marL="45085" marR="45085" marT="0" marB="0"/>
                </a:tc>
                <a:extLst>
                  <a:ext uri="{0D108BD9-81ED-4DB2-BD59-A6C34878D82A}">
                    <a16:rowId xmlns:a16="http://schemas.microsoft.com/office/drawing/2014/main" val="10001"/>
                  </a:ext>
                </a:extLst>
              </a:tr>
              <a:tr h="308452">
                <a:tc>
                  <a:txBody>
                    <a:bodyPr/>
                    <a:lstStyle/>
                    <a:p>
                      <a:pPr algn="l">
                        <a:lnSpc>
                          <a:spcPts val="1500"/>
                        </a:lnSpc>
                        <a:spcAft>
                          <a:spcPts val="0"/>
                        </a:spcAft>
                      </a:pPr>
                      <a:r>
                        <a:rPr lang="it-IT" sz="1400">
                          <a:effectLst/>
                        </a:rPr>
                        <a:t>Limitata</a:t>
                      </a:r>
                      <a:endParaRPr lang="it-IT" sz="1400" b="1" i="1">
                        <a:effectLst/>
                        <a:latin typeface="Times New Roman" panose="02020603050405020304" pitchFamily="18" charset="0"/>
                      </a:endParaRPr>
                    </a:p>
                  </a:txBody>
                  <a:tcPr marL="45085" marR="45085" marT="0" marB="0"/>
                </a:tc>
                <a:tc>
                  <a:txBody>
                    <a:bodyPr/>
                    <a:lstStyle/>
                    <a:p>
                      <a:pPr algn="r">
                        <a:spcAft>
                          <a:spcPts val="0"/>
                        </a:spcAft>
                      </a:pPr>
                      <a:r>
                        <a:rPr lang="it-IT" sz="1400">
                          <a:effectLst/>
                        </a:rPr>
                        <a:t>10^-1</a:t>
                      </a:r>
                      <a:endParaRPr lang="it-IT" sz="1400">
                        <a:effectLst/>
                        <a:latin typeface="Times New Roman" panose="02020603050405020304" pitchFamily="18" charset="0"/>
                        <a:ea typeface="Times New Roman" panose="02020603050405020304" pitchFamily="18" charset="0"/>
                      </a:endParaRPr>
                    </a:p>
                  </a:txBody>
                  <a:tcPr marL="45085" marR="45085" marT="0" marB="0"/>
                </a:tc>
                <a:extLst>
                  <a:ext uri="{0D108BD9-81ED-4DB2-BD59-A6C34878D82A}">
                    <a16:rowId xmlns:a16="http://schemas.microsoft.com/office/drawing/2014/main" val="10002"/>
                  </a:ext>
                </a:extLst>
              </a:tr>
              <a:tr h="308452">
                <a:tc>
                  <a:txBody>
                    <a:bodyPr/>
                    <a:lstStyle/>
                    <a:p>
                      <a:pPr>
                        <a:spcAft>
                          <a:spcPts val="0"/>
                        </a:spcAft>
                      </a:pPr>
                      <a:r>
                        <a:rPr lang="it-IT" sz="1400" dirty="0">
                          <a:effectLst/>
                        </a:rPr>
                        <a:t>Discreta</a:t>
                      </a:r>
                      <a:endParaRPr lang="it-IT" sz="1400" dirty="0">
                        <a:effectLst/>
                        <a:latin typeface="Times New Roman" panose="02020603050405020304" pitchFamily="18" charset="0"/>
                        <a:ea typeface="Times New Roman" panose="02020603050405020304" pitchFamily="18" charset="0"/>
                      </a:endParaRPr>
                    </a:p>
                  </a:txBody>
                  <a:tcPr marL="45085" marR="45085" marT="0" marB="0"/>
                </a:tc>
                <a:tc>
                  <a:txBody>
                    <a:bodyPr/>
                    <a:lstStyle/>
                    <a:p>
                      <a:pPr algn="r">
                        <a:spcAft>
                          <a:spcPts val="0"/>
                        </a:spcAft>
                      </a:pPr>
                      <a:r>
                        <a:rPr lang="it-IT" sz="1400">
                          <a:effectLst/>
                        </a:rPr>
                        <a:t>10^-2</a:t>
                      </a:r>
                      <a:endParaRPr lang="it-IT" sz="1400">
                        <a:effectLst/>
                        <a:latin typeface="Times New Roman" panose="02020603050405020304" pitchFamily="18" charset="0"/>
                        <a:ea typeface="Times New Roman" panose="02020603050405020304" pitchFamily="18" charset="0"/>
                      </a:endParaRPr>
                    </a:p>
                  </a:txBody>
                  <a:tcPr marL="45085" marR="45085" marT="0" marB="0"/>
                </a:tc>
                <a:extLst>
                  <a:ext uri="{0D108BD9-81ED-4DB2-BD59-A6C34878D82A}">
                    <a16:rowId xmlns:a16="http://schemas.microsoft.com/office/drawing/2014/main" val="10003"/>
                  </a:ext>
                </a:extLst>
              </a:tr>
              <a:tr h="308452">
                <a:tc>
                  <a:txBody>
                    <a:bodyPr/>
                    <a:lstStyle/>
                    <a:p>
                      <a:pPr>
                        <a:spcAft>
                          <a:spcPts val="0"/>
                        </a:spcAft>
                      </a:pPr>
                      <a:r>
                        <a:rPr lang="it-IT" sz="1400">
                          <a:effectLst/>
                        </a:rPr>
                        <a:t>Buona o Efficace</a:t>
                      </a:r>
                      <a:endParaRPr lang="it-IT" sz="1400">
                        <a:effectLst/>
                        <a:latin typeface="Times New Roman" panose="02020603050405020304" pitchFamily="18" charset="0"/>
                        <a:ea typeface="Times New Roman" panose="02020603050405020304" pitchFamily="18" charset="0"/>
                      </a:endParaRPr>
                    </a:p>
                  </a:txBody>
                  <a:tcPr marL="45085" marR="45085" marT="0" marB="0"/>
                </a:tc>
                <a:tc>
                  <a:txBody>
                    <a:bodyPr/>
                    <a:lstStyle/>
                    <a:p>
                      <a:pPr algn="r">
                        <a:spcAft>
                          <a:spcPts val="0"/>
                        </a:spcAft>
                      </a:pPr>
                      <a:r>
                        <a:rPr lang="it-IT" sz="1400">
                          <a:effectLst/>
                        </a:rPr>
                        <a:t>10^-4</a:t>
                      </a:r>
                      <a:endParaRPr lang="it-IT" sz="1400">
                        <a:effectLst/>
                        <a:latin typeface="Times New Roman" panose="02020603050405020304" pitchFamily="18" charset="0"/>
                        <a:ea typeface="Times New Roman" panose="02020603050405020304" pitchFamily="18" charset="0"/>
                      </a:endParaRPr>
                    </a:p>
                  </a:txBody>
                  <a:tcPr marL="45085" marR="45085" marT="0" marB="0"/>
                </a:tc>
                <a:extLst>
                  <a:ext uri="{0D108BD9-81ED-4DB2-BD59-A6C34878D82A}">
                    <a16:rowId xmlns:a16="http://schemas.microsoft.com/office/drawing/2014/main" val="10004"/>
                  </a:ext>
                </a:extLst>
              </a:tr>
              <a:tr h="308452">
                <a:tc>
                  <a:txBody>
                    <a:bodyPr/>
                    <a:lstStyle/>
                    <a:p>
                      <a:pPr>
                        <a:spcAft>
                          <a:spcPts val="0"/>
                        </a:spcAft>
                      </a:pPr>
                      <a:r>
                        <a:rPr lang="it-IT" sz="1400" dirty="0">
                          <a:effectLst/>
                        </a:rPr>
                        <a:t>Sicura o conforme alle Norme Legislative e/o Tecniche</a:t>
                      </a:r>
                      <a:endParaRPr lang="it-IT" sz="1400" dirty="0">
                        <a:effectLst/>
                        <a:latin typeface="Times New Roman" panose="02020603050405020304" pitchFamily="18" charset="0"/>
                        <a:ea typeface="Times New Roman" panose="02020603050405020304" pitchFamily="18" charset="0"/>
                      </a:endParaRPr>
                    </a:p>
                  </a:txBody>
                  <a:tcPr marL="45085" marR="45085" marT="0" marB="0"/>
                </a:tc>
                <a:tc>
                  <a:txBody>
                    <a:bodyPr/>
                    <a:lstStyle/>
                    <a:p>
                      <a:pPr algn="r">
                        <a:spcAft>
                          <a:spcPts val="0"/>
                        </a:spcAft>
                      </a:pPr>
                      <a:r>
                        <a:rPr lang="it-IT" sz="1400" dirty="0">
                          <a:effectLst/>
                        </a:rPr>
                        <a:t>10^-6</a:t>
                      </a:r>
                      <a:endParaRPr lang="it-IT" sz="1400" dirty="0">
                        <a:effectLst/>
                        <a:latin typeface="Times New Roman" panose="02020603050405020304" pitchFamily="18" charset="0"/>
                        <a:ea typeface="Times New Roman" panose="02020603050405020304" pitchFamily="18" charset="0"/>
                      </a:endParaRPr>
                    </a:p>
                  </a:txBody>
                  <a:tcPr marL="45085" marR="4508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35133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7" y="423611"/>
            <a:ext cx="2964911" cy="723677"/>
          </a:xfrm>
        </p:spPr>
        <p:txBody>
          <a:bodyPr>
            <a:normAutofit/>
          </a:bodyPr>
          <a:lstStyle/>
          <a:p>
            <a:r>
              <a:rPr lang="it-IT" dirty="0"/>
              <a:t>FMEA step 5</a:t>
            </a:r>
          </a:p>
        </p:txBody>
      </p:sp>
      <p:sp>
        <p:nvSpPr>
          <p:cNvPr id="3" name="Segnaposto contenuto 2"/>
          <p:cNvSpPr>
            <a:spLocks noGrp="1"/>
          </p:cNvSpPr>
          <p:nvPr>
            <p:ph idx="1"/>
          </p:nvPr>
        </p:nvSpPr>
        <p:spPr>
          <a:xfrm>
            <a:off x="2589214" y="1016385"/>
            <a:ext cx="9069387" cy="1612515"/>
          </a:xfrm>
        </p:spPr>
        <p:txBody>
          <a:bodyPr>
            <a:noAutofit/>
          </a:bodyPr>
          <a:lstStyle/>
          <a:p>
            <a:pPr marL="0" lvl="0" indent="0">
              <a:buNone/>
            </a:pPr>
            <a:r>
              <a:rPr lang="it-IT" dirty="0">
                <a:solidFill>
                  <a:srgbClr val="C00000"/>
                </a:solidFill>
              </a:rPr>
              <a:t>Valutazione dell’efficacia delle misure preventive adottate per ridurre il rischio</a:t>
            </a:r>
            <a:r>
              <a:rPr lang="it-IT" dirty="0"/>
              <a:t>. Come visto al paragrafo precedente può essere considerato utile adottare ulteriori elementi di riduzione del rischio potenziale. La quantificazione numerica dell’” </a:t>
            </a:r>
            <a:r>
              <a:rPr lang="it-IT" dirty="0">
                <a:solidFill>
                  <a:srgbClr val="C00000"/>
                </a:solidFill>
              </a:rPr>
              <a:t>Indice di Efficacia Preventiva” (IEprev)</a:t>
            </a:r>
            <a:r>
              <a:rPr lang="it-IT" dirty="0"/>
              <a:t> può essere conforme all’esempio della tabella seguente:</a:t>
            </a:r>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42</a:t>
            </a:fld>
            <a:endParaRPr lang="it-IT"/>
          </a:p>
        </p:txBody>
      </p:sp>
      <p:sp>
        <p:nvSpPr>
          <p:cNvPr id="36" name="Segnaposto data 3"/>
          <p:cNvSpPr>
            <a:spLocks noGrp="1"/>
          </p:cNvSpPr>
          <p:nvPr>
            <p:ph type="dt" sz="half" idx="10"/>
          </p:nvPr>
        </p:nvSpPr>
        <p:spPr>
          <a:xfrm>
            <a:off x="10361613" y="6130437"/>
            <a:ext cx="1146283" cy="370396"/>
          </a:xfrm>
        </p:spPr>
        <p:txBody>
          <a:bodyPr/>
          <a:lstStyle/>
          <a:p>
            <a:r>
              <a:rPr lang="it-IT"/>
              <a:t>27/07/2018</a:t>
            </a:r>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2069364849"/>
              </p:ext>
            </p:extLst>
          </p:nvPr>
        </p:nvGraphicFramePr>
        <p:xfrm>
          <a:off x="2589214" y="3221673"/>
          <a:ext cx="8912224" cy="1905000"/>
        </p:xfrm>
        <a:graphic>
          <a:graphicData uri="http://schemas.openxmlformats.org/drawingml/2006/table">
            <a:tbl>
              <a:tblPr>
                <a:tableStyleId>{5C22544A-7EE6-4342-B048-85BDC9FD1C3A}</a:tableStyleId>
              </a:tblPr>
              <a:tblGrid>
                <a:gridCol w="6283734">
                  <a:extLst>
                    <a:ext uri="{9D8B030D-6E8A-4147-A177-3AD203B41FA5}">
                      <a16:colId xmlns:a16="http://schemas.microsoft.com/office/drawing/2014/main" val="20000"/>
                    </a:ext>
                  </a:extLst>
                </a:gridCol>
                <a:gridCol w="2628490">
                  <a:extLst>
                    <a:ext uri="{9D8B030D-6E8A-4147-A177-3AD203B41FA5}">
                      <a16:colId xmlns:a16="http://schemas.microsoft.com/office/drawing/2014/main" val="20001"/>
                    </a:ext>
                  </a:extLst>
                </a:gridCol>
              </a:tblGrid>
              <a:tr h="381000">
                <a:tc>
                  <a:txBody>
                    <a:bodyPr/>
                    <a:lstStyle/>
                    <a:p>
                      <a:pPr algn="ctr">
                        <a:lnSpc>
                          <a:spcPts val="1500"/>
                        </a:lnSpc>
                        <a:spcAft>
                          <a:spcPts val="0"/>
                        </a:spcAft>
                      </a:pPr>
                      <a:r>
                        <a:rPr lang="it-IT" sz="1400" dirty="0">
                          <a:solidFill>
                            <a:srgbClr val="C00000"/>
                          </a:solidFill>
                          <a:effectLst/>
                        </a:rPr>
                        <a:t>Efficacia della misura preventiva adottata per abbattere il rischio</a:t>
                      </a:r>
                      <a:endParaRPr lang="it-IT" sz="1400" b="1" dirty="0">
                        <a:solidFill>
                          <a:srgbClr val="C00000"/>
                        </a:solidFill>
                        <a:effectLst/>
                        <a:latin typeface="Times New Roman" panose="02020603050405020304" pitchFamily="18" charset="0"/>
                      </a:endParaRPr>
                    </a:p>
                  </a:txBody>
                  <a:tcPr marL="37448" marR="37448" marT="0" marB="0" anchor="ctr"/>
                </a:tc>
                <a:tc>
                  <a:txBody>
                    <a:bodyPr/>
                    <a:lstStyle/>
                    <a:p>
                      <a:pPr algn="ctr">
                        <a:lnSpc>
                          <a:spcPts val="1500"/>
                        </a:lnSpc>
                        <a:spcAft>
                          <a:spcPts val="0"/>
                        </a:spcAft>
                      </a:pPr>
                      <a:r>
                        <a:rPr lang="it-IT" sz="1400" dirty="0">
                          <a:solidFill>
                            <a:srgbClr val="C00000"/>
                          </a:solidFill>
                          <a:effectLst/>
                        </a:rPr>
                        <a:t>Indice di efficacia preventiva (IEprev)</a:t>
                      </a:r>
                      <a:endParaRPr lang="it-IT" sz="1400" b="1" dirty="0">
                        <a:solidFill>
                          <a:srgbClr val="C00000"/>
                        </a:solidFill>
                        <a:effectLst/>
                        <a:latin typeface="Times New Roman" panose="02020603050405020304" pitchFamily="18" charset="0"/>
                      </a:endParaRPr>
                    </a:p>
                  </a:txBody>
                  <a:tcPr marL="37448" marR="37448" marT="0" marB="0" anchor="ctr"/>
                </a:tc>
                <a:extLst>
                  <a:ext uri="{0D108BD9-81ED-4DB2-BD59-A6C34878D82A}">
                    <a16:rowId xmlns:a16="http://schemas.microsoft.com/office/drawing/2014/main" val="10000"/>
                  </a:ext>
                </a:extLst>
              </a:tr>
              <a:tr h="381000">
                <a:tc>
                  <a:txBody>
                    <a:bodyPr/>
                    <a:lstStyle/>
                    <a:p>
                      <a:pPr algn="l">
                        <a:lnSpc>
                          <a:spcPts val="1500"/>
                        </a:lnSpc>
                        <a:spcAft>
                          <a:spcPts val="0"/>
                        </a:spcAft>
                      </a:pPr>
                      <a:r>
                        <a:rPr lang="it-IT" sz="1400">
                          <a:effectLst/>
                        </a:rPr>
                        <a:t>Inesistente</a:t>
                      </a:r>
                      <a:endParaRPr lang="it-IT" sz="1400" b="1" i="1">
                        <a:effectLst/>
                        <a:latin typeface="Times New Roman" panose="02020603050405020304" pitchFamily="18" charset="0"/>
                      </a:endParaRPr>
                    </a:p>
                  </a:txBody>
                  <a:tcPr marL="37448" marR="37448" marT="0" marB="0"/>
                </a:tc>
                <a:tc>
                  <a:txBody>
                    <a:bodyPr/>
                    <a:lstStyle/>
                    <a:p>
                      <a:pPr algn="r">
                        <a:spcAft>
                          <a:spcPts val="0"/>
                        </a:spcAft>
                      </a:pPr>
                      <a:r>
                        <a:rPr lang="it-IT" sz="1400" dirty="0">
                          <a:effectLst/>
                        </a:rPr>
                        <a:t>10^0</a:t>
                      </a:r>
                      <a:endParaRPr lang="it-IT" sz="1400" dirty="0">
                        <a:effectLst/>
                        <a:latin typeface="Times New Roman" panose="02020603050405020304" pitchFamily="18" charset="0"/>
                        <a:ea typeface="Times New Roman" panose="02020603050405020304" pitchFamily="18" charset="0"/>
                      </a:endParaRPr>
                    </a:p>
                  </a:txBody>
                  <a:tcPr marL="37448" marR="37448" marT="0" marB="0"/>
                </a:tc>
                <a:extLst>
                  <a:ext uri="{0D108BD9-81ED-4DB2-BD59-A6C34878D82A}">
                    <a16:rowId xmlns:a16="http://schemas.microsoft.com/office/drawing/2014/main" val="10001"/>
                  </a:ext>
                </a:extLst>
              </a:tr>
              <a:tr h="381000">
                <a:tc>
                  <a:txBody>
                    <a:bodyPr/>
                    <a:lstStyle/>
                    <a:p>
                      <a:pPr algn="l">
                        <a:lnSpc>
                          <a:spcPts val="1500"/>
                        </a:lnSpc>
                        <a:spcAft>
                          <a:spcPts val="0"/>
                        </a:spcAft>
                      </a:pPr>
                      <a:r>
                        <a:rPr lang="it-IT" sz="1400">
                          <a:effectLst/>
                        </a:rPr>
                        <a:t>Limitata</a:t>
                      </a:r>
                      <a:endParaRPr lang="it-IT" sz="1400" b="1" i="1">
                        <a:effectLst/>
                        <a:latin typeface="Times New Roman" panose="02020603050405020304" pitchFamily="18" charset="0"/>
                      </a:endParaRPr>
                    </a:p>
                  </a:txBody>
                  <a:tcPr marL="37448" marR="37448" marT="0" marB="0"/>
                </a:tc>
                <a:tc>
                  <a:txBody>
                    <a:bodyPr/>
                    <a:lstStyle/>
                    <a:p>
                      <a:pPr algn="r">
                        <a:spcAft>
                          <a:spcPts val="0"/>
                        </a:spcAft>
                      </a:pPr>
                      <a:r>
                        <a:rPr lang="it-IT" sz="1400">
                          <a:effectLst/>
                        </a:rPr>
                        <a:t>10^-1</a:t>
                      </a:r>
                      <a:endParaRPr lang="it-IT" sz="1400">
                        <a:effectLst/>
                        <a:latin typeface="Times New Roman" panose="02020603050405020304" pitchFamily="18" charset="0"/>
                        <a:ea typeface="Times New Roman" panose="02020603050405020304" pitchFamily="18" charset="0"/>
                      </a:endParaRPr>
                    </a:p>
                  </a:txBody>
                  <a:tcPr marL="37448" marR="37448" marT="0" marB="0"/>
                </a:tc>
                <a:extLst>
                  <a:ext uri="{0D108BD9-81ED-4DB2-BD59-A6C34878D82A}">
                    <a16:rowId xmlns:a16="http://schemas.microsoft.com/office/drawing/2014/main" val="10002"/>
                  </a:ext>
                </a:extLst>
              </a:tr>
              <a:tr h="381000">
                <a:tc>
                  <a:txBody>
                    <a:bodyPr/>
                    <a:lstStyle/>
                    <a:p>
                      <a:pPr>
                        <a:spcAft>
                          <a:spcPts val="0"/>
                        </a:spcAft>
                      </a:pPr>
                      <a:r>
                        <a:rPr lang="it-IT" sz="1400" dirty="0">
                          <a:effectLst/>
                        </a:rPr>
                        <a:t>Discreta</a:t>
                      </a:r>
                      <a:endParaRPr lang="it-IT" sz="1400" dirty="0">
                        <a:effectLst/>
                        <a:latin typeface="Times New Roman" panose="02020603050405020304" pitchFamily="18" charset="0"/>
                        <a:ea typeface="Times New Roman" panose="02020603050405020304" pitchFamily="18" charset="0"/>
                      </a:endParaRPr>
                    </a:p>
                  </a:txBody>
                  <a:tcPr marL="37448" marR="37448" marT="0" marB="0"/>
                </a:tc>
                <a:tc>
                  <a:txBody>
                    <a:bodyPr/>
                    <a:lstStyle/>
                    <a:p>
                      <a:pPr algn="r">
                        <a:spcAft>
                          <a:spcPts val="0"/>
                        </a:spcAft>
                      </a:pPr>
                      <a:r>
                        <a:rPr lang="it-IT" sz="1400">
                          <a:effectLst/>
                        </a:rPr>
                        <a:t>10^-2</a:t>
                      </a:r>
                      <a:endParaRPr lang="it-IT" sz="1400">
                        <a:effectLst/>
                        <a:latin typeface="Times New Roman" panose="02020603050405020304" pitchFamily="18" charset="0"/>
                        <a:ea typeface="Times New Roman" panose="02020603050405020304" pitchFamily="18" charset="0"/>
                      </a:endParaRPr>
                    </a:p>
                  </a:txBody>
                  <a:tcPr marL="37448" marR="37448" marT="0" marB="0"/>
                </a:tc>
                <a:extLst>
                  <a:ext uri="{0D108BD9-81ED-4DB2-BD59-A6C34878D82A}">
                    <a16:rowId xmlns:a16="http://schemas.microsoft.com/office/drawing/2014/main" val="10003"/>
                  </a:ext>
                </a:extLst>
              </a:tr>
              <a:tr h="381000">
                <a:tc>
                  <a:txBody>
                    <a:bodyPr/>
                    <a:lstStyle/>
                    <a:p>
                      <a:pPr>
                        <a:spcAft>
                          <a:spcPts val="0"/>
                        </a:spcAft>
                      </a:pPr>
                      <a:r>
                        <a:rPr lang="it-IT" sz="1400">
                          <a:effectLst/>
                        </a:rPr>
                        <a:t>Buona o efficace</a:t>
                      </a:r>
                      <a:endParaRPr lang="it-IT" sz="1400">
                        <a:effectLst/>
                        <a:latin typeface="Times New Roman" panose="02020603050405020304" pitchFamily="18" charset="0"/>
                        <a:ea typeface="Times New Roman" panose="02020603050405020304" pitchFamily="18" charset="0"/>
                      </a:endParaRPr>
                    </a:p>
                  </a:txBody>
                  <a:tcPr marL="37448" marR="37448" marT="0" marB="0"/>
                </a:tc>
                <a:tc>
                  <a:txBody>
                    <a:bodyPr/>
                    <a:lstStyle/>
                    <a:p>
                      <a:pPr algn="r">
                        <a:spcAft>
                          <a:spcPts val="0"/>
                        </a:spcAft>
                      </a:pPr>
                      <a:r>
                        <a:rPr lang="it-IT" sz="1400" dirty="0">
                          <a:effectLst/>
                        </a:rPr>
                        <a:t>10^-4</a:t>
                      </a:r>
                      <a:endParaRPr lang="it-IT" sz="1400" dirty="0">
                        <a:effectLst/>
                        <a:latin typeface="Times New Roman" panose="02020603050405020304" pitchFamily="18" charset="0"/>
                        <a:ea typeface="Times New Roman" panose="02020603050405020304" pitchFamily="18" charset="0"/>
                      </a:endParaRPr>
                    </a:p>
                  </a:txBody>
                  <a:tcPr marL="37448" marR="37448"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21261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7" y="423611"/>
            <a:ext cx="2964911" cy="723677"/>
          </a:xfrm>
        </p:spPr>
        <p:txBody>
          <a:bodyPr>
            <a:normAutofit/>
          </a:bodyPr>
          <a:lstStyle/>
          <a:p>
            <a:r>
              <a:rPr lang="it-IT" dirty="0"/>
              <a:t>FMEA step 6</a:t>
            </a:r>
          </a:p>
        </p:txBody>
      </p:sp>
      <p:sp>
        <p:nvSpPr>
          <p:cNvPr id="3" name="Segnaposto contenuto 2"/>
          <p:cNvSpPr>
            <a:spLocks noGrp="1"/>
          </p:cNvSpPr>
          <p:nvPr>
            <p:ph idx="1"/>
          </p:nvPr>
        </p:nvSpPr>
        <p:spPr>
          <a:xfrm>
            <a:off x="2589214" y="1016385"/>
            <a:ext cx="9069387" cy="1326766"/>
          </a:xfrm>
        </p:spPr>
        <p:txBody>
          <a:bodyPr>
            <a:noAutofit/>
          </a:bodyPr>
          <a:lstStyle/>
          <a:p>
            <a:pPr marL="0" indent="0">
              <a:buNone/>
            </a:pPr>
            <a:r>
              <a:rPr lang="it-IT" dirty="0">
                <a:solidFill>
                  <a:srgbClr val="C00000"/>
                </a:solidFill>
              </a:rPr>
              <a:t>Valutazione del rischio residuo</a:t>
            </a:r>
            <a:r>
              <a:rPr lang="it-IT" dirty="0"/>
              <a:t>. A questo punto, avendo quantificato ogni singolo contributo degli elementi che concorrono a valutare il rischio residuo, la quantificazione del suo “</a:t>
            </a:r>
            <a:r>
              <a:rPr lang="it-IT" dirty="0">
                <a:solidFill>
                  <a:srgbClr val="C00000"/>
                </a:solidFill>
              </a:rPr>
              <a:t>indice di rischio residuo” (IRR) </a:t>
            </a:r>
            <a:r>
              <a:rPr lang="it-IT" dirty="0"/>
              <a:t>può essere ottenuta dall’applicazione di una formula come da esempio seguente:</a:t>
            </a:r>
          </a:p>
        </p:txBody>
      </p:sp>
      <p:sp>
        <p:nvSpPr>
          <p:cNvPr id="5" name="Segnaposto piè di pagina 4" hidden="1"/>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43</a:t>
            </a:fld>
            <a:endParaRPr lang="it-IT"/>
          </a:p>
        </p:txBody>
      </p:sp>
      <p:sp>
        <p:nvSpPr>
          <p:cNvPr id="36" name="Segnaposto data 3"/>
          <p:cNvSpPr>
            <a:spLocks noGrp="1"/>
          </p:cNvSpPr>
          <p:nvPr>
            <p:ph type="dt" sz="half" idx="10"/>
          </p:nvPr>
        </p:nvSpPr>
        <p:spPr>
          <a:xfrm>
            <a:off x="10361613" y="6130437"/>
            <a:ext cx="1146283" cy="370396"/>
          </a:xfrm>
        </p:spPr>
        <p:txBody>
          <a:bodyPr/>
          <a:lstStyle/>
          <a:p>
            <a:r>
              <a:rPr lang="it-IT"/>
              <a:t>27/07/2018</a:t>
            </a:r>
            <a:endParaRPr lang="it-IT" dirty="0"/>
          </a:p>
        </p:txBody>
      </p:sp>
      <p:sp>
        <p:nvSpPr>
          <p:cNvPr id="8" name="Rettangolo arrotondato 7"/>
          <p:cNvSpPr/>
          <p:nvPr/>
        </p:nvSpPr>
        <p:spPr>
          <a:xfrm>
            <a:off x="3391863" y="2467873"/>
            <a:ext cx="7673638" cy="936104"/>
          </a:xfrm>
          <a:prstGeom prst="round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a:solidFill>
                  <a:schemeClr val="bg1"/>
                </a:solidFill>
              </a:rPr>
              <a:t>IRR = IG x IP x IEprot x IEprev</a:t>
            </a:r>
          </a:p>
        </p:txBody>
      </p:sp>
      <p:sp>
        <p:nvSpPr>
          <p:cNvPr id="9" name="Segnaposto contenuto 2"/>
          <p:cNvSpPr txBox="1">
            <a:spLocks/>
          </p:cNvSpPr>
          <p:nvPr/>
        </p:nvSpPr>
        <p:spPr>
          <a:xfrm>
            <a:off x="2589214" y="3739576"/>
            <a:ext cx="9069387" cy="1326766"/>
          </a:xfrm>
          <a:prstGeom prst="rect">
            <a:avLst/>
          </a:prstGeom>
        </p:spPr>
        <p:txBody>
          <a:bodyPr vert="horz" lIns="91440" tIns="45720" rIns="91440" bIns="45720" rtlCol="0">
            <a:noAutofit/>
          </a:bodyPr>
          <a:lst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it-IT" dirty="0"/>
              <a:t>A titolo esemplificativo, un pericolo potenziale di morte (IG=10^10) la cui probabilità di manifestarsi nel tempo è occasionale (IP=10^-2) genera un rischio potenziale di IPR=10^8. Applicando una soluzione a “regola d’arte” (IEprot=10^-4, IEprev=10^-2) il rischio residuo è:</a:t>
            </a:r>
          </a:p>
        </p:txBody>
      </p:sp>
      <p:sp>
        <p:nvSpPr>
          <p:cNvPr id="10" name="Rettangolo arrotondato 9"/>
          <p:cNvSpPr/>
          <p:nvPr/>
        </p:nvSpPr>
        <p:spPr>
          <a:xfrm>
            <a:off x="5566569" y="5164344"/>
            <a:ext cx="3114675" cy="12984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Exp(IRR) = 10 - 2 - 4 - 2 = 2</a:t>
            </a:r>
          </a:p>
          <a:p>
            <a:pPr algn="ctr"/>
            <a:r>
              <a:rPr lang="it-IT" dirty="0">
                <a:solidFill>
                  <a:schemeClr val="bg1"/>
                </a:solidFill>
              </a:rPr>
              <a:t>Da cui:</a:t>
            </a:r>
          </a:p>
          <a:p>
            <a:pPr algn="ctr"/>
            <a:r>
              <a:rPr lang="it-IT" dirty="0">
                <a:solidFill>
                  <a:schemeClr val="bg1"/>
                </a:solidFill>
              </a:rPr>
              <a:t>IRR = 10^2</a:t>
            </a:r>
          </a:p>
        </p:txBody>
      </p:sp>
    </p:spTree>
    <p:extLst>
      <p:ext uri="{BB962C8B-B14F-4D97-AF65-F5344CB8AC3E}">
        <p14:creationId xmlns:p14="http://schemas.microsoft.com/office/powerpoint/2010/main" val="1239795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7" y="423611"/>
            <a:ext cx="2964911" cy="723677"/>
          </a:xfrm>
        </p:spPr>
        <p:txBody>
          <a:bodyPr>
            <a:normAutofit/>
          </a:bodyPr>
          <a:lstStyle/>
          <a:p>
            <a:r>
              <a:rPr lang="it-IT" dirty="0"/>
              <a:t>FMEA step 7</a:t>
            </a:r>
          </a:p>
        </p:txBody>
      </p:sp>
      <p:sp>
        <p:nvSpPr>
          <p:cNvPr id="3" name="Segnaposto contenuto 2"/>
          <p:cNvSpPr>
            <a:spLocks noGrp="1"/>
          </p:cNvSpPr>
          <p:nvPr>
            <p:ph idx="1"/>
          </p:nvPr>
        </p:nvSpPr>
        <p:spPr>
          <a:xfrm>
            <a:off x="2589214" y="1016385"/>
            <a:ext cx="9069387" cy="2341178"/>
          </a:xfrm>
        </p:spPr>
        <p:txBody>
          <a:bodyPr>
            <a:noAutofit/>
          </a:bodyPr>
          <a:lstStyle/>
          <a:p>
            <a:pPr marL="0" indent="0">
              <a:buNone/>
            </a:pPr>
            <a:r>
              <a:rPr lang="it-IT" dirty="0">
                <a:solidFill>
                  <a:srgbClr val="C00000"/>
                </a:solidFill>
              </a:rPr>
              <a:t>Accettabilità del rischio residuo</a:t>
            </a:r>
            <a:r>
              <a:rPr lang="it-IT" dirty="0"/>
              <a:t>. I rischi che cadono nella zona verde sono tollerabili e non richiedono particolare attenzione né ulteriori analisi; quelli nella zona gialla (detti, nella terminologia ISO 14971, “</a:t>
            </a:r>
            <a:r>
              <a:rPr lang="it-IT" dirty="0">
                <a:solidFill>
                  <a:srgbClr val="C00000"/>
                </a:solidFill>
              </a:rPr>
              <a:t>ALARP</a:t>
            </a:r>
            <a:r>
              <a:rPr lang="it-IT" dirty="0"/>
              <a:t>” ovvero “</a:t>
            </a:r>
            <a:r>
              <a:rPr lang="it-IT" dirty="0" err="1"/>
              <a:t>As</a:t>
            </a:r>
            <a:r>
              <a:rPr lang="it-IT" dirty="0"/>
              <a:t> </a:t>
            </a:r>
            <a:r>
              <a:rPr lang="it-IT" dirty="0" err="1"/>
              <a:t>Low</a:t>
            </a:r>
            <a:r>
              <a:rPr lang="it-IT" dirty="0"/>
              <a:t> </a:t>
            </a:r>
            <a:r>
              <a:rPr lang="it-IT" dirty="0" err="1"/>
              <a:t>As</a:t>
            </a:r>
            <a:r>
              <a:rPr lang="it-IT" dirty="0"/>
              <a:t> Reasonably Practicable”) sono tollerabili ma è opportuno farne oggetto di revisione, in ordine crescente di indice di rischiosità residua, in ottica ISO 9001 di miglioramento continuo delle prestazioni dell'organizzazione; infine quelli della zona rossa non sono tollerabili e devono essere resi tali con ulteriori azioni correttive previa, eventuale, consultazione del Garante.</a:t>
            </a:r>
          </a:p>
        </p:txBody>
      </p:sp>
      <p:sp>
        <p:nvSpPr>
          <p:cNvPr id="5" name="Segnaposto piè di pagina 4" hidden="1"/>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44</a:t>
            </a:fld>
            <a:endParaRPr lang="it-IT"/>
          </a:p>
        </p:txBody>
      </p:sp>
      <p:sp>
        <p:nvSpPr>
          <p:cNvPr id="36" name="Segnaposto data 3" hidden="1"/>
          <p:cNvSpPr>
            <a:spLocks noGrp="1"/>
          </p:cNvSpPr>
          <p:nvPr>
            <p:ph type="dt" sz="half" idx="10"/>
          </p:nvPr>
        </p:nvSpPr>
        <p:spPr>
          <a:xfrm>
            <a:off x="10361613" y="6130437"/>
            <a:ext cx="1146283" cy="370396"/>
          </a:xfrm>
        </p:spPr>
        <p:txBody>
          <a:bodyPr/>
          <a:lstStyle/>
          <a:p>
            <a:r>
              <a:rPr lang="it-IT"/>
              <a:t>27/07/2018</a:t>
            </a:r>
            <a:endParaRPr lang="it-IT" dirty="0"/>
          </a:p>
        </p:txBody>
      </p:sp>
      <p:graphicFrame>
        <p:nvGraphicFramePr>
          <p:cNvPr id="11" name="Tabella 10"/>
          <p:cNvGraphicFramePr>
            <a:graphicFrameLocks noGrp="1"/>
          </p:cNvGraphicFramePr>
          <p:nvPr>
            <p:extLst>
              <p:ext uri="{D42A27DB-BD31-4B8C-83A1-F6EECF244321}">
                <p14:modId xmlns:p14="http://schemas.microsoft.com/office/powerpoint/2010/main" val="1854045327"/>
              </p:ext>
            </p:extLst>
          </p:nvPr>
        </p:nvGraphicFramePr>
        <p:xfrm>
          <a:off x="2774950" y="3457576"/>
          <a:ext cx="8697914" cy="3271835"/>
        </p:xfrm>
        <a:graphic>
          <a:graphicData uri="http://schemas.openxmlformats.org/drawingml/2006/table">
            <a:tbl>
              <a:tblPr firstRow="1" firstCol="1" bandRow="1"/>
              <a:tblGrid>
                <a:gridCol w="1368424">
                  <a:extLst>
                    <a:ext uri="{9D8B030D-6E8A-4147-A177-3AD203B41FA5}">
                      <a16:colId xmlns:a16="http://schemas.microsoft.com/office/drawing/2014/main" val="20000"/>
                    </a:ext>
                  </a:extLst>
                </a:gridCol>
                <a:gridCol w="1116695">
                  <a:extLst>
                    <a:ext uri="{9D8B030D-6E8A-4147-A177-3AD203B41FA5}">
                      <a16:colId xmlns:a16="http://schemas.microsoft.com/office/drawing/2014/main" val="20001"/>
                    </a:ext>
                  </a:extLst>
                </a:gridCol>
                <a:gridCol w="1242559">
                  <a:extLst>
                    <a:ext uri="{9D8B030D-6E8A-4147-A177-3AD203B41FA5}">
                      <a16:colId xmlns:a16="http://schemas.microsoft.com/office/drawing/2014/main" val="20002"/>
                    </a:ext>
                  </a:extLst>
                </a:gridCol>
                <a:gridCol w="1242559">
                  <a:extLst>
                    <a:ext uri="{9D8B030D-6E8A-4147-A177-3AD203B41FA5}">
                      <a16:colId xmlns:a16="http://schemas.microsoft.com/office/drawing/2014/main" val="20003"/>
                    </a:ext>
                  </a:extLst>
                </a:gridCol>
                <a:gridCol w="1242559">
                  <a:extLst>
                    <a:ext uri="{9D8B030D-6E8A-4147-A177-3AD203B41FA5}">
                      <a16:colId xmlns:a16="http://schemas.microsoft.com/office/drawing/2014/main" val="20004"/>
                    </a:ext>
                  </a:extLst>
                </a:gridCol>
                <a:gridCol w="1242559">
                  <a:extLst>
                    <a:ext uri="{9D8B030D-6E8A-4147-A177-3AD203B41FA5}">
                      <a16:colId xmlns:a16="http://schemas.microsoft.com/office/drawing/2014/main" val="20005"/>
                    </a:ext>
                  </a:extLst>
                </a:gridCol>
                <a:gridCol w="1242559">
                  <a:extLst>
                    <a:ext uri="{9D8B030D-6E8A-4147-A177-3AD203B41FA5}">
                      <a16:colId xmlns:a16="http://schemas.microsoft.com/office/drawing/2014/main" val="20006"/>
                    </a:ext>
                  </a:extLst>
                </a:gridCol>
              </a:tblGrid>
              <a:tr h="467405">
                <a:tc rowSpan="2" gridSpan="2">
                  <a:txBody>
                    <a:bodyPr/>
                    <a:lstStyle/>
                    <a:p>
                      <a:pPr algn="ctr">
                        <a:spcAft>
                          <a:spcPts val="0"/>
                        </a:spcAft>
                      </a:pPr>
                      <a:r>
                        <a:rPr lang="it-IT" sz="1400" b="0" dirty="0">
                          <a:solidFill>
                            <a:srgbClr val="C00000"/>
                          </a:solidFill>
                          <a:effectLst/>
                          <a:latin typeface="+mn-lt"/>
                          <a:ea typeface="Times New Roman" panose="02020603050405020304" pitchFamily="18" charset="0"/>
                        </a:rPr>
                        <a:t>Exp(IRR)</a:t>
                      </a: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it-IT"/>
                    </a:p>
                  </a:txBody>
                  <a:tcPr/>
                </a:tc>
                <a:tc>
                  <a:txBody>
                    <a:bodyPr/>
                    <a:lstStyle/>
                    <a:p>
                      <a:pPr>
                        <a:spcAft>
                          <a:spcPts val="0"/>
                        </a:spcAft>
                      </a:pPr>
                      <a:r>
                        <a:rPr lang="it-IT" sz="1400" b="0" dirty="0">
                          <a:solidFill>
                            <a:srgbClr val="C00000"/>
                          </a:solidFill>
                          <a:effectLst/>
                          <a:latin typeface="+mn-lt"/>
                          <a:ea typeface="Times New Roman" panose="02020603050405020304" pitchFamily="18" charset="0"/>
                        </a:rPr>
                        <a:t>Molto poco probabile</a:t>
                      </a:r>
                    </a:p>
                  </a:txBody>
                  <a:tcPr marL="44450" marR="4445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it-IT" sz="1400" b="0" dirty="0">
                          <a:solidFill>
                            <a:srgbClr val="C00000"/>
                          </a:solidFill>
                          <a:effectLst/>
                          <a:latin typeface="+mn-lt"/>
                          <a:ea typeface="Times New Roman" panose="02020603050405020304" pitchFamily="18" charset="0"/>
                        </a:rPr>
                        <a:t>Remota</a:t>
                      </a:r>
                    </a:p>
                  </a:txBody>
                  <a:tcPr marL="44450" marR="4445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it-IT" sz="1400" b="0" dirty="0">
                          <a:solidFill>
                            <a:srgbClr val="C00000"/>
                          </a:solidFill>
                          <a:effectLst/>
                          <a:latin typeface="+mn-lt"/>
                          <a:ea typeface="Times New Roman" panose="02020603050405020304" pitchFamily="18" charset="0"/>
                        </a:rPr>
                        <a:t>Occasionale</a:t>
                      </a:r>
                    </a:p>
                  </a:txBody>
                  <a:tcPr marL="44450" marR="4445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it-IT" sz="1400" b="0" dirty="0">
                          <a:solidFill>
                            <a:srgbClr val="C00000"/>
                          </a:solidFill>
                          <a:effectLst/>
                          <a:latin typeface="+mn-lt"/>
                          <a:ea typeface="Times New Roman" panose="02020603050405020304" pitchFamily="18" charset="0"/>
                        </a:rPr>
                        <a:t>Probabile</a:t>
                      </a:r>
                    </a:p>
                  </a:txBody>
                  <a:tcPr marL="44450" marR="4445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it-IT" sz="1400" b="0" dirty="0">
                          <a:solidFill>
                            <a:srgbClr val="C00000"/>
                          </a:solidFill>
                          <a:effectLst/>
                          <a:latin typeface="+mn-lt"/>
                          <a:ea typeface="Times New Roman" panose="02020603050405020304" pitchFamily="18" charset="0"/>
                        </a:rPr>
                        <a:t>Frequente</a:t>
                      </a:r>
                    </a:p>
                  </a:txBody>
                  <a:tcPr marL="44450" marR="4445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7405">
                <a:tc gridSpan="2" vMerge="1">
                  <a:txBody>
                    <a:bodyPr/>
                    <a:lstStyle/>
                    <a:p>
                      <a:endParaRPr lang="it-IT"/>
                    </a:p>
                  </a:txBody>
                  <a:tcPr/>
                </a:tc>
                <a:tc hMerge="1" vMerge="1">
                  <a:txBody>
                    <a:bodyPr/>
                    <a:lstStyle/>
                    <a:p>
                      <a:endParaRPr lang="it-IT"/>
                    </a:p>
                  </a:txBody>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-6</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-4</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-2</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a:solidFill>
                            <a:srgbClr val="000000"/>
                          </a:solidFill>
                          <a:effectLst/>
                          <a:latin typeface="+mn-lt"/>
                          <a:ea typeface="Times New Roman" panose="02020603050405020304" pitchFamily="18" charset="0"/>
                        </a:rPr>
                        <a:t>-1</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a:solidFill>
                            <a:srgbClr val="000000"/>
                          </a:solidFill>
                          <a:effectLst/>
                          <a:latin typeface="+mn-lt"/>
                          <a:ea typeface="Times New Roman" panose="02020603050405020304" pitchFamily="18" charset="0"/>
                        </a:rPr>
                        <a:t>0</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7405">
                <a:tc>
                  <a:txBody>
                    <a:bodyPr/>
                    <a:lstStyle/>
                    <a:p>
                      <a:pPr>
                        <a:spcAft>
                          <a:spcPts val="0"/>
                        </a:spcAft>
                      </a:pPr>
                      <a:r>
                        <a:rPr lang="it-IT" sz="1400" b="0" dirty="0">
                          <a:solidFill>
                            <a:srgbClr val="C00000"/>
                          </a:solidFill>
                          <a:effectLst/>
                          <a:latin typeface="+mn-lt"/>
                          <a:ea typeface="Times New Roman" panose="02020603050405020304" pitchFamily="18" charset="0"/>
                        </a:rPr>
                        <a:t>Estremamente pericoloso</a:t>
                      </a: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a:solidFill>
                            <a:srgbClr val="000000"/>
                          </a:solidFill>
                          <a:effectLst/>
                          <a:latin typeface="+mn-lt"/>
                          <a:ea typeface="Times New Roman" panose="02020603050405020304" pitchFamily="18" charset="0"/>
                        </a:rPr>
                        <a:t>10</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4</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6</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8</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9</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a:spcAft>
                          <a:spcPts val="0"/>
                        </a:spcAft>
                      </a:pPr>
                      <a:r>
                        <a:rPr lang="it-IT" sz="1400" b="0">
                          <a:solidFill>
                            <a:srgbClr val="000000"/>
                          </a:solidFill>
                          <a:effectLst/>
                          <a:latin typeface="+mn-lt"/>
                          <a:ea typeface="Times New Roman" panose="02020603050405020304" pitchFamily="18" charset="0"/>
                        </a:rPr>
                        <a:t>10</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467405">
                <a:tc>
                  <a:txBody>
                    <a:bodyPr/>
                    <a:lstStyle/>
                    <a:p>
                      <a:pPr>
                        <a:spcAft>
                          <a:spcPts val="0"/>
                        </a:spcAft>
                      </a:pPr>
                      <a:r>
                        <a:rPr lang="it-IT" sz="1400" b="0" dirty="0">
                          <a:solidFill>
                            <a:srgbClr val="C00000"/>
                          </a:solidFill>
                          <a:effectLst/>
                          <a:latin typeface="+mn-lt"/>
                          <a:ea typeface="Times New Roman" panose="02020603050405020304" pitchFamily="18" charset="0"/>
                        </a:rPr>
                        <a:t>Pericoloso</a:t>
                      </a: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a:solidFill>
                            <a:srgbClr val="000000"/>
                          </a:solidFill>
                          <a:effectLst/>
                          <a:latin typeface="+mn-lt"/>
                          <a:ea typeface="Times New Roman" panose="02020603050405020304" pitchFamily="18" charset="0"/>
                        </a:rPr>
                        <a:t>9</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3</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5</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7</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8</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9</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r h="467405">
                <a:tc>
                  <a:txBody>
                    <a:bodyPr/>
                    <a:lstStyle/>
                    <a:p>
                      <a:pPr>
                        <a:spcAft>
                          <a:spcPts val="0"/>
                        </a:spcAft>
                      </a:pPr>
                      <a:r>
                        <a:rPr lang="it-IT" sz="1400" b="0" dirty="0">
                          <a:solidFill>
                            <a:srgbClr val="C00000"/>
                          </a:solidFill>
                          <a:effectLst/>
                          <a:latin typeface="+mn-lt"/>
                          <a:ea typeface="Times New Roman" panose="02020603050405020304" pitchFamily="18" charset="0"/>
                        </a:rPr>
                        <a:t>Alto</a:t>
                      </a: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a:solidFill>
                            <a:srgbClr val="000000"/>
                          </a:solidFill>
                          <a:effectLst/>
                          <a:latin typeface="+mn-lt"/>
                          <a:ea typeface="Times New Roman" panose="02020603050405020304" pitchFamily="18" charset="0"/>
                        </a:rPr>
                        <a:t>7</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a:solidFill>
                            <a:srgbClr val="000000"/>
                          </a:solidFill>
                          <a:effectLst/>
                          <a:latin typeface="+mn-lt"/>
                          <a:ea typeface="Times New Roman" panose="02020603050405020304" pitchFamily="18" charset="0"/>
                        </a:rPr>
                        <a:t>1</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3</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5</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6</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7</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4"/>
                  </a:ext>
                </a:extLst>
              </a:tr>
              <a:tr h="467405">
                <a:tc>
                  <a:txBody>
                    <a:bodyPr/>
                    <a:lstStyle/>
                    <a:p>
                      <a:pPr>
                        <a:spcAft>
                          <a:spcPts val="0"/>
                        </a:spcAft>
                      </a:pPr>
                      <a:r>
                        <a:rPr lang="it-IT" sz="1400" b="0" dirty="0">
                          <a:solidFill>
                            <a:srgbClr val="C00000"/>
                          </a:solidFill>
                          <a:effectLst/>
                          <a:latin typeface="+mn-lt"/>
                          <a:ea typeface="Times New Roman" panose="02020603050405020304" pitchFamily="18" charset="0"/>
                        </a:rPr>
                        <a:t>Basso</a:t>
                      </a: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a:solidFill>
                            <a:srgbClr val="000000"/>
                          </a:solidFill>
                          <a:effectLst/>
                          <a:latin typeface="+mn-lt"/>
                          <a:ea typeface="Times New Roman" panose="02020603050405020304" pitchFamily="18" charset="0"/>
                        </a:rPr>
                        <a:t>5</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a:solidFill>
                            <a:srgbClr val="000000"/>
                          </a:solidFill>
                          <a:effectLst/>
                          <a:latin typeface="+mn-lt"/>
                          <a:ea typeface="Times New Roman" panose="02020603050405020304" pitchFamily="18" charset="0"/>
                        </a:rPr>
                        <a:t>-1</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r">
                        <a:spcAft>
                          <a:spcPts val="0"/>
                        </a:spcAft>
                      </a:pPr>
                      <a:r>
                        <a:rPr lang="it-IT" sz="1400" b="0">
                          <a:solidFill>
                            <a:srgbClr val="000000"/>
                          </a:solidFill>
                          <a:effectLst/>
                          <a:latin typeface="+mn-lt"/>
                          <a:ea typeface="Times New Roman" panose="02020603050405020304" pitchFamily="18" charset="0"/>
                        </a:rPr>
                        <a:t>1</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3</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4</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5</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5"/>
                  </a:ext>
                </a:extLst>
              </a:tr>
              <a:tr h="467405">
                <a:tc>
                  <a:txBody>
                    <a:bodyPr/>
                    <a:lstStyle/>
                    <a:p>
                      <a:pPr>
                        <a:spcAft>
                          <a:spcPts val="0"/>
                        </a:spcAft>
                      </a:pPr>
                      <a:r>
                        <a:rPr lang="it-IT" sz="1400" b="0" dirty="0">
                          <a:solidFill>
                            <a:srgbClr val="C00000"/>
                          </a:solidFill>
                          <a:effectLst/>
                          <a:latin typeface="+mn-lt"/>
                          <a:ea typeface="Times New Roman" panose="02020603050405020304" pitchFamily="18" charset="0"/>
                        </a:rPr>
                        <a:t>Minore</a:t>
                      </a: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a:solidFill>
                            <a:srgbClr val="000000"/>
                          </a:solidFill>
                          <a:effectLst/>
                          <a:latin typeface="+mn-lt"/>
                          <a:ea typeface="Times New Roman" panose="02020603050405020304" pitchFamily="18" charset="0"/>
                        </a:rPr>
                        <a:t>3</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it-IT" sz="1400" b="0">
                          <a:solidFill>
                            <a:srgbClr val="000000"/>
                          </a:solidFill>
                          <a:effectLst/>
                          <a:latin typeface="+mn-lt"/>
                          <a:ea typeface="Times New Roman" panose="02020603050405020304" pitchFamily="18" charset="0"/>
                        </a:rPr>
                        <a:t>-3</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r">
                        <a:spcAft>
                          <a:spcPts val="0"/>
                        </a:spcAft>
                      </a:pPr>
                      <a:r>
                        <a:rPr lang="it-IT" sz="1400" b="0">
                          <a:solidFill>
                            <a:srgbClr val="000000"/>
                          </a:solidFill>
                          <a:effectLst/>
                          <a:latin typeface="+mn-lt"/>
                          <a:ea typeface="Times New Roman" panose="02020603050405020304" pitchFamily="18" charset="0"/>
                        </a:rPr>
                        <a:t>-1</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r">
                        <a:spcAft>
                          <a:spcPts val="0"/>
                        </a:spcAft>
                      </a:pPr>
                      <a:r>
                        <a:rPr lang="it-IT" sz="1400" b="0">
                          <a:solidFill>
                            <a:srgbClr val="000000"/>
                          </a:solidFill>
                          <a:effectLst/>
                          <a:latin typeface="+mn-lt"/>
                          <a:ea typeface="Times New Roman" panose="02020603050405020304" pitchFamily="18" charset="0"/>
                        </a:rPr>
                        <a:t>1</a:t>
                      </a:r>
                      <a:endParaRPr lang="it-IT" sz="1400" b="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2</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spcAft>
                          <a:spcPts val="0"/>
                        </a:spcAft>
                      </a:pPr>
                      <a:r>
                        <a:rPr lang="it-IT" sz="1400" b="0" dirty="0">
                          <a:solidFill>
                            <a:srgbClr val="000000"/>
                          </a:solidFill>
                          <a:effectLst/>
                          <a:latin typeface="+mn-lt"/>
                          <a:ea typeface="Times New Roman" panose="02020603050405020304" pitchFamily="18" charset="0"/>
                        </a:rPr>
                        <a:t>3</a:t>
                      </a:r>
                      <a:endParaRPr lang="it-IT" sz="1400" b="0" dirty="0">
                        <a:effectLst/>
                        <a:latin typeface="+mn-lt"/>
                        <a:ea typeface="Times New Roman" panose="02020603050405020304" pitchFamily="18" charset="0"/>
                      </a:endParaRPr>
                    </a:p>
                  </a:txBody>
                  <a:tcPr marL="44450" marR="4445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369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a:t>Riscontri oggettivi a sostegno dell’analisi dei rischi</a:t>
            </a:r>
          </a:p>
        </p:txBody>
      </p:sp>
      <p:sp>
        <p:nvSpPr>
          <p:cNvPr id="3" name="Segnaposto contenuto 2"/>
          <p:cNvSpPr>
            <a:spLocks noGrp="1"/>
          </p:cNvSpPr>
          <p:nvPr>
            <p:ph sz="half" idx="1"/>
          </p:nvPr>
        </p:nvSpPr>
        <p:spPr>
          <a:xfrm>
            <a:off x="2592926" y="1378114"/>
            <a:ext cx="4313864" cy="5108411"/>
          </a:xfrm>
        </p:spPr>
        <p:txBody>
          <a:bodyPr>
            <a:noAutofit/>
          </a:bodyPr>
          <a:lstStyle/>
          <a:p>
            <a:pPr marL="0" indent="0">
              <a:buNone/>
            </a:pPr>
            <a:r>
              <a:rPr lang="it-IT" dirty="0"/>
              <a:t>Qualsiasi trattazione, sia pure “numerica”, non può avere alcun valore </a:t>
            </a:r>
            <a:r>
              <a:rPr lang="it-IT" dirty="0">
                <a:solidFill>
                  <a:srgbClr val="C00000"/>
                </a:solidFill>
              </a:rPr>
              <a:t>se non poggia su indiscutibili elementi che argomentino e dimostrino in maniera oggettiva</a:t>
            </a:r>
            <a:r>
              <a:rPr lang="it-IT" dirty="0"/>
              <a:t> le soluzioni che l’Azienda ha adottato per limitare i rischi. Questo aspetto è indispensabile per dimostrare che quanto riportato nell’analisi dei rischi sia concretamente riferito alla realtà del trattamento:</a:t>
            </a:r>
          </a:p>
          <a:p>
            <a:pPr lvl="0"/>
            <a:r>
              <a:rPr lang="it-IT" dirty="0"/>
              <a:t>Schemi e disegni tecnici;</a:t>
            </a:r>
          </a:p>
          <a:p>
            <a:pPr lvl="0"/>
            <a:r>
              <a:rPr lang="it-IT" dirty="0"/>
              <a:t>Calcoli o simulazioni;</a:t>
            </a:r>
          </a:p>
          <a:p>
            <a:pPr lvl="0"/>
            <a:r>
              <a:rPr lang="it-IT" dirty="0"/>
              <a:t>Schede o specifiche tecniche degli strumenti in uso;</a:t>
            </a:r>
          </a:p>
          <a:p>
            <a:pPr lvl="0"/>
            <a:r>
              <a:rPr lang="it-IT" dirty="0"/>
              <a:t>Documentazione del software;</a:t>
            </a:r>
          </a:p>
        </p:txBody>
      </p:sp>
      <p:sp>
        <p:nvSpPr>
          <p:cNvPr id="4" name="Segnaposto contenuto 3"/>
          <p:cNvSpPr>
            <a:spLocks noGrp="1"/>
          </p:cNvSpPr>
          <p:nvPr>
            <p:ph sz="half" idx="2"/>
          </p:nvPr>
        </p:nvSpPr>
        <p:spPr>
          <a:xfrm>
            <a:off x="7190749" y="2708903"/>
            <a:ext cx="4313864" cy="3777622"/>
          </a:xfrm>
        </p:spPr>
        <p:txBody>
          <a:bodyPr>
            <a:normAutofit lnSpcReduction="10000"/>
          </a:bodyPr>
          <a:lstStyle/>
          <a:p>
            <a:pPr lvl="0"/>
            <a:r>
              <a:rPr lang="it-IT" dirty="0"/>
              <a:t>Specifiche di collaudo;</a:t>
            </a:r>
          </a:p>
          <a:p>
            <a:pPr lvl="0"/>
            <a:r>
              <a:rPr lang="it-IT" dirty="0"/>
              <a:t>Report di test e prove eseguite;</a:t>
            </a:r>
          </a:p>
          <a:p>
            <a:pPr lvl="0"/>
            <a:r>
              <a:rPr lang="it-IT" dirty="0"/>
              <a:t>Procedure gestionali;</a:t>
            </a:r>
          </a:p>
          <a:p>
            <a:pPr lvl="0"/>
            <a:r>
              <a:rPr lang="it-IT" dirty="0"/>
              <a:t>Mansionari;</a:t>
            </a:r>
          </a:p>
          <a:p>
            <a:pPr lvl="0"/>
            <a:r>
              <a:rPr lang="it-IT" dirty="0"/>
              <a:t>Registri della formazione erogata;</a:t>
            </a:r>
          </a:p>
          <a:p>
            <a:pPr lvl="0"/>
            <a:r>
              <a:rPr lang="it-IT" dirty="0"/>
              <a:t>Verifiche ispettive interne;</a:t>
            </a:r>
          </a:p>
          <a:p>
            <a:pPr lvl="0"/>
            <a:r>
              <a:rPr lang="it-IT" dirty="0"/>
              <a:t>Report indicatori performance;</a:t>
            </a:r>
          </a:p>
          <a:p>
            <a:pPr lvl="0"/>
            <a:r>
              <a:rPr lang="it-IT" dirty="0"/>
              <a:t>Analisi statistiche;</a:t>
            </a:r>
          </a:p>
          <a:p>
            <a:pPr lvl="0"/>
            <a:r>
              <a:rPr lang="it-IT" dirty="0"/>
              <a:t>Riferimenti bibliografici;</a:t>
            </a:r>
          </a:p>
          <a:p>
            <a:pPr lvl="0"/>
            <a:r>
              <a:rPr lang="it-IT" dirty="0"/>
              <a:t>Altri documenti.</a:t>
            </a:r>
          </a:p>
        </p:txBody>
      </p:sp>
      <p:sp>
        <p:nvSpPr>
          <p:cNvPr id="36" name="Segnaposto data 3" hidden="1"/>
          <p:cNvSpPr>
            <a:spLocks noGrp="1"/>
          </p:cNvSpPr>
          <p:nvPr>
            <p:ph type="dt" sz="half" idx="10"/>
          </p:nvPr>
        </p:nvSpPr>
        <p:spPr/>
        <p:txBody>
          <a:bodyPr/>
          <a:lstStyle/>
          <a:p>
            <a:r>
              <a:rPr lang="it-IT"/>
              <a:t>27/07/2018</a:t>
            </a:r>
            <a:endParaRPr lang="it-IT" dirty="0"/>
          </a:p>
        </p:txBody>
      </p:sp>
      <p:sp>
        <p:nvSpPr>
          <p:cNvPr id="5" name="Segnaposto piè di pagina 4" hidden="1"/>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45</a:t>
            </a:fld>
            <a:endParaRPr lang="it-IT"/>
          </a:p>
        </p:txBody>
      </p:sp>
    </p:spTree>
    <p:extLst>
      <p:ext uri="{BB962C8B-B14F-4D97-AF65-F5344CB8AC3E}">
        <p14:creationId xmlns:p14="http://schemas.microsoft.com/office/powerpoint/2010/main" val="1577406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2592926" y="624110"/>
            <a:ext cx="8911687" cy="715497"/>
          </a:xfrm>
        </p:spPr>
        <p:txBody>
          <a:bodyPr>
            <a:normAutofit/>
          </a:bodyPr>
          <a:lstStyle/>
          <a:p>
            <a:r>
              <a:rPr lang="it-IT" sz="3200" dirty="0"/>
              <a:t>Caso pratico: Sistema Informativo Sanitario</a:t>
            </a:r>
          </a:p>
        </p:txBody>
      </p:sp>
      <p:sp>
        <p:nvSpPr>
          <p:cNvPr id="5" name="Segnaposto data 4"/>
          <p:cNvSpPr>
            <a:spLocks noGrp="1"/>
          </p:cNvSpPr>
          <p:nvPr>
            <p:ph type="dt" sz="half" idx="10"/>
          </p:nvPr>
        </p:nvSpPr>
        <p:spPr/>
        <p:txBody>
          <a:bodyPr/>
          <a:lstStyle/>
          <a:p>
            <a:r>
              <a:rPr lang="it-IT"/>
              <a:t>27/07/2018</a:t>
            </a:r>
            <a:endParaRPr lang="it-IT" dirty="0"/>
          </a:p>
        </p:txBody>
      </p:sp>
      <p:sp>
        <p:nvSpPr>
          <p:cNvPr id="6" name="Segnaposto piè di pagina 5"/>
          <p:cNvSpPr>
            <a:spLocks noGrp="1"/>
          </p:cNvSpPr>
          <p:nvPr>
            <p:ph type="ftr" sz="quarter" idx="11"/>
          </p:nvPr>
        </p:nvSpPr>
        <p:spPr/>
        <p:txBody>
          <a:bodyPr/>
          <a:lstStyle/>
          <a:p>
            <a:r>
              <a:rPr lang="it-IT"/>
              <a:t>Ing. Andrea Cenni | andrea.cenni@studioingcenni.it | www.studioingcenni.it</a:t>
            </a:r>
            <a:endParaRPr lang="it-IT" dirty="0"/>
          </a:p>
        </p:txBody>
      </p:sp>
      <p:sp>
        <p:nvSpPr>
          <p:cNvPr id="7" name="Segnaposto numero diapositiva 6"/>
          <p:cNvSpPr>
            <a:spLocks noGrp="1"/>
          </p:cNvSpPr>
          <p:nvPr>
            <p:ph type="sldNum" sz="quarter" idx="12"/>
          </p:nvPr>
        </p:nvSpPr>
        <p:spPr/>
        <p:txBody>
          <a:bodyPr/>
          <a:lstStyle/>
          <a:p>
            <a:fld id="{E98CF071-0EAD-40B8-8B3E-A2EAA6554BD8}" type="slidenum">
              <a:rPr lang="it-IT" smtClean="0"/>
              <a:t>46</a:t>
            </a:fld>
            <a:endParaRPr lang="it-IT"/>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310" y="1736238"/>
            <a:ext cx="5581870" cy="353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sellaDiTesto 11"/>
          <p:cNvSpPr txBox="1"/>
          <p:nvPr/>
        </p:nvSpPr>
        <p:spPr>
          <a:xfrm>
            <a:off x="2152899" y="1595695"/>
            <a:ext cx="8500255" cy="3416320"/>
          </a:xfrm>
          <a:prstGeom prst="rect">
            <a:avLst/>
          </a:prstGeom>
          <a:noFill/>
        </p:spPr>
        <p:txBody>
          <a:bodyPr wrap="square" rtlCol="0">
            <a:spAutoFit/>
          </a:bodyPr>
          <a:lstStyle/>
          <a:p>
            <a:pPr algn="just"/>
            <a:endParaRPr lang="it-IT" sz="2400" dirty="0">
              <a:latin typeface="Arial" panose="020B0604020202020204" pitchFamily="34" charset="0"/>
              <a:cs typeface="Arial" panose="020B0604020202020204" pitchFamily="34" charset="0"/>
            </a:endParaRPr>
          </a:p>
          <a:p>
            <a:pPr algn="just"/>
            <a:r>
              <a:rPr lang="it-IT" sz="2400" dirty="0">
                <a:cs typeface="Arial" panose="020B0604020202020204" pitchFamily="34" charset="0"/>
              </a:rPr>
              <a:t>SIS della struttura S:</a:t>
            </a:r>
          </a:p>
          <a:p>
            <a:pPr algn="just"/>
            <a:endParaRPr lang="it-IT" sz="2400" dirty="0">
              <a:cs typeface="Arial" panose="020B0604020202020204" pitchFamily="34" charset="0"/>
            </a:endParaRPr>
          </a:p>
          <a:p>
            <a:pPr algn="just"/>
            <a:r>
              <a:rPr lang="it-IT" sz="2400" dirty="0">
                <a:cs typeface="Arial" panose="020B0604020202020204" pitchFamily="34" charset="0"/>
              </a:rPr>
              <a:t>SID amministrativo (E)</a:t>
            </a:r>
          </a:p>
          <a:p>
            <a:pPr algn="just"/>
            <a:r>
              <a:rPr lang="it-IT" sz="2400" dirty="0">
                <a:cs typeface="Arial" panose="020B0604020202020204" pitchFamily="34" charset="0"/>
              </a:rPr>
              <a:t>SID diagnostico (RP)</a:t>
            </a:r>
          </a:p>
          <a:p>
            <a:pPr algn="just"/>
            <a:endParaRPr lang="it-IT" sz="2400" b="1" dirty="0">
              <a:cs typeface="Arial" panose="020B0604020202020204" pitchFamily="34" charset="0"/>
            </a:endParaRPr>
          </a:p>
          <a:p>
            <a:pPr algn="just"/>
            <a:r>
              <a:rPr lang="it-IT" sz="2400" dirty="0">
                <a:solidFill>
                  <a:srgbClr val="C00000"/>
                </a:solidFill>
                <a:cs typeface="Arial" panose="020B0604020202020204" pitchFamily="34" charset="0"/>
              </a:rPr>
              <a:t>E ed RP sono sulla </a:t>
            </a:r>
          </a:p>
          <a:p>
            <a:pPr algn="just"/>
            <a:r>
              <a:rPr lang="it-IT" sz="2400" dirty="0">
                <a:solidFill>
                  <a:srgbClr val="C00000"/>
                </a:solidFill>
                <a:cs typeface="Arial" panose="020B0604020202020204" pitchFamily="34" charset="0"/>
              </a:rPr>
              <a:t>stessa LAN </a:t>
            </a:r>
          </a:p>
          <a:p>
            <a:pPr algn="just"/>
            <a:endParaRPr lang="it-IT" sz="2400" dirty="0">
              <a:latin typeface="Arial" panose="020B0604020202020204" pitchFamily="34" charset="0"/>
              <a:cs typeface="Arial" panose="020B0604020202020204" pitchFamily="34" charset="0"/>
            </a:endParaRPr>
          </a:p>
        </p:txBody>
      </p:sp>
      <p:sp>
        <p:nvSpPr>
          <p:cNvPr id="13" name="Callout 1 12"/>
          <p:cNvSpPr/>
          <p:nvPr/>
        </p:nvSpPr>
        <p:spPr>
          <a:xfrm>
            <a:off x="2152899" y="5268103"/>
            <a:ext cx="5256584" cy="648072"/>
          </a:xfrm>
          <a:prstGeom prst="borderCallout1">
            <a:avLst>
              <a:gd name="adj1" fmla="val -27936"/>
              <a:gd name="adj2" fmla="val 40655"/>
              <a:gd name="adj3" fmla="val -272440"/>
              <a:gd name="adj4" fmla="val 92270"/>
            </a:avLst>
          </a:prstGeom>
          <a:solidFill>
            <a:srgbClr val="C00000"/>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cs typeface="Arial" panose="020B0604020202020204" pitchFamily="34" charset="0"/>
              </a:rPr>
              <a:t>Che cosa succede dal punto di vista </a:t>
            </a:r>
          </a:p>
          <a:p>
            <a:pPr algn="ctr"/>
            <a:r>
              <a:rPr lang="it-IT" sz="2000" dirty="0">
                <a:cs typeface="Arial" panose="020B0604020202020204" pitchFamily="34" charset="0"/>
              </a:rPr>
              <a:t>della rischiosità del dato trasmesso?</a:t>
            </a:r>
          </a:p>
        </p:txBody>
      </p:sp>
    </p:spTree>
    <p:extLst>
      <p:ext uri="{BB962C8B-B14F-4D97-AF65-F5344CB8AC3E}">
        <p14:creationId xmlns:p14="http://schemas.microsoft.com/office/powerpoint/2010/main" val="3452152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2592926" y="624110"/>
            <a:ext cx="8911687" cy="715497"/>
          </a:xfrm>
        </p:spPr>
        <p:txBody>
          <a:bodyPr>
            <a:normAutofit/>
          </a:bodyPr>
          <a:lstStyle/>
          <a:p>
            <a:r>
              <a:rPr lang="it-IT" sz="3200" dirty="0"/>
              <a:t>Eventi HL7</a:t>
            </a:r>
          </a:p>
        </p:txBody>
      </p:sp>
      <p:sp>
        <p:nvSpPr>
          <p:cNvPr id="5" name="Segnaposto data 4"/>
          <p:cNvSpPr>
            <a:spLocks noGrp="1"/>
          </p:cNvSpPr>
          <p:nvPr>
            <p:ph type="dt" sz="half" idx="10"/>
          </p:nvPr>
        </p:nvSpPr>
        <p:spPr/>
        <p:txBody>
          <a:bodyPr/>
          <a:lstStyle/>
          <a:p>
            <a:r>
              <a:rPr lang="it-IT"/>
              <a:t>27/07/2018</a:t>
            </a:r>
            <a:endParaRPr lang="it-IT" dirty="0"/>
          </a:p>
        </p:txBody>
      </p:sp>
      <p:sp>
        <p:nvSpPr>
          <p:cNvPr id="6" name="Segnaposto piè di pagina 5"/>
          <p:cNvSpPr>
            <a:spLocks noGrp="1"/>
          </p:cNvSpPr>
          <p:nvPr>
            <p:ph type="ftr" sz="quarter" idx="11"/>
          </p:nvPr>
        </p:nvSpPr>
        <p:spPr/>
        <p:txBody>
          <a:bodyPr/>
          <a:lstStyle/>
          <a:p>
            <a:r>
              <a:rPr lang="it-IT"/>
              <a:t>Ing. Andrea Cenni | andrea.cenni@studioingcenni.it | www.studioingcenni.it</a:t>
            </a:r>
            <a:endParaRPr lang="it-IT" dirty="0"/>
          </a:p>
        </p:txBody>
      </p:sp>
      <p:sp>
        <p:nvSpPr>
          <p:cNvPr id="7" name="Segnaposto numero diapositiva 6"/>
          <p:cNvSpPr>
            <a:spLocks noGrp="1"/>
          </p:cNvSpPr>
          <p:nvPr>
            <p:ph type="sldNum" sz="quarter" idx="12"/>
          </p:nvPr>
        </p:nvSpPr>
        <p:spPr/>
        <p:txBody>
          <a:bodyPr/>
          <a:lstStyle/>
          <a:p>
            <a:fld id="{E98CF071-0EAD-40B8-8B3E-A2EAA6554BD8}" type="slidenum">
              <a:rPr lang="it-IT" smtClean="0"/>
              <a:t>47</a:t>
            </a:fld>
            <a:endParaRPr lang="it-IT"/>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3" y="1339607"/>
            <a:ext cx="8358135" cy="258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589213" y="4129088"/>
            <a:ext cx="8226425" cy="1990288"/>
          </a:xfrm>
          <a:prstGeom prst="rect">
            <a:avLst/>
          </a:prstGeom>
          <a:noFill/>
        </p:spPr>
        <p:txBody>
          <a:bodyPr wrap="square" rtlCol="0">
            <a:spAutoFit/>
          </a:bodyPr>
          <a:lstStyle/>
          <a:p>
            <a:pPr marL="342891" indent="-342891" defTabSz="457189">
              <a:spcBef>
                <a:spcPts val="1000"/>
              </a:spcBef>
              <a:buClr>
                <a:schemeClr val="accent1"/>
              </a:buClr>
              <a:buFont typeface="Wingdings 3" charset="2"/>
              <a:buChar char=""/>
            </a:pPr>
            <a:r>
              <a:rPr lang="it-IT" dirty="0">
                <a:solidFill>
                  <a:schemeClr val="tx1">
                    <a:lumMod val="75000"/>
                    <a:lumOff val="25000"/>
                  </a:schemeClr>
                </a:solidFill>
              </a:rPr>
              <a:t>comunicazione basata su HL7 </a:t>
            </a:r>
          </a:p>
          <a:p>
            <a:pPr marL="342891" indent="-342891" defTabSz="457189">
              <a:spcBef>
                <a:spcPts val="1000"/>
              </a:spcBef>
              <a:buClr>
                <a:schemeClr val="accent1"/>
              </a:buClr>
              <a:buFont typeface="Wingdings 3" charset="2"/>
              <a:buChar char=""/>
            </a:pPr>
            <a:r>
              <a:rPr lang="it-IT" dirty="0">
                <a:solidFill>
                  <a:schemeClr val="tx1">
                    <a:lumMod val="75000"/>
                    <a:lumOff val="25000"/>
                  </a:schemeClr>
                </a:solidFill>
              </a:rPr>
              <a:t>condivisione delle anagrafiche dei pazienti</a:t>
            </a:r>
          </a:p>
          <a:p>
            <a:pPr marL="342891" indent="-342891" defTabSz="457189">
              <a:spcBef>
                <a:spcPts val="1000"/>
              </a:spcBef>
              <a:buClr>
                <a:schemeClr val="accent1"/>
              </a:buClr>
              <a:buFont typeface="Wingdings 3" charset="2"/>
              <a:buChar char=""/>
            </a:pPr>
            <a:r>
              <a:rPr lang="it-IT" dirty="0">
                <a:solidFill>
                  <a:schemeClr val="tx1">
                    <a:lumMod val="75000"/>
                    <a:lumOff val="25000"/>
                  </a:schemeClr>
                </a:solidFill>
              </a:rPr>
              <a:t>ordini/prestazioni da erogare e fatturare su E</a:t>
            </a:r>
          </a:p>
          <a:p>
            <a:pPr marL="342891" indent="-342891" defTabSz="457189">
              <a:spcBef>
                <a:spcPts val="1000"/>
              </a:spcBef>
              <a:buClr>
                <a:schemeClr val="accent1"/>
              </a:buClr>
              <a:buFont typeface="Wingdings 3" charset="2"/>
              <a:buChar char=""/>
            </a:pPr>
            <a:r>
              <a:rPr lang="it-IT" dirty="0">
                <a:solidFill>
                  <a:schemeClr val="tx1">
                    <a:lumMod val="75000"/>
                    <a:lumOff val="25000"/>
                  </a:schemeClr>
                </a:solidFill>
              </a:rPr>
              <a:t>ordini/prestazioni erogare e refertare su RP</a:t>
            </a:r>
          </a:p>
          <a:p>
            <a:pPr marL="342891" indent="-342891" defTabSz="457189">
              <a:spcBef>
                <a:spcPts val="1000"/>
              </a:spcBef>
              <a:buClr>
                <a:schemeClr val="accent1"/>
              </a:buClr>
              <a:buFont typeface="Wingdings 3" charset="2"/>
              <a:buChar char=""/>
            </a:pPr>
            <a:r>
              <a:rPr lang="it-IT" dirty="0">
                <a:solidFill>
                  <a:schemeClr val="tx1">
                    <a:lumMod val="75000"/>
                    <a:lumOff val="25000"/>
                  </a:schemeClr>
                </a:solidFill>
              </a:rPr>
              <a:t>accesso condivisione dei referti prodotti</a:t>
            </a:r>
          </a:p>
        </p:txBody>
      </p:sp>
    </p:spTree>
    <p:extLst>
      <p:ext uri="{BB962C8B-B14F-4D97-AF65-F5344CB8AC3E}">
        <p14:creationId xmlns:p14="http://schemas.microsoft.com/office/powerpoint/2010/main" val="2432053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2592926" y="624110"/>
            <a:ext cx="8911687" cy="715497"/>
          </a:xfrm>
        </p:spPr>
        <p:txBody>
          <a:bodyPr>
            <a:normAutofit/>
          </a:bodyPr>
          <a:lstStyle/>
          <a:p>
            <a:r>
              <a:rPr lang="it-IT" sz="3200" dirty="0"/>
              <a:t>Monetizzare il rischio</a:t>
            </a:r>
          </a:p>
        </p:txBody>
      </p:sp>
      <p:sp>
        <p:nvSpPr>
          <p:cNvPr id="5" name="Segnaposto data 4"/>
          <p:cNvSpPr>
            <a:spLocks noGrp="1"/>
          </p:cNvSpPr>
          <p:nvPr>
            <p:ph type="dt" sz="half" idx="10"/>
          </p:nvPr>
        </p:nvSpPr>
        <p:spPr/>
        <p:txBody>
          <a:bodyPr/>
          <a:lstStyle/>
          <a:p>
            <a:r>
              <a:rPr lang="it-IT"/>
              <a:t>27/07/2018</a:t>
            </a:r>
            <a:endParaRPr lang="it-IT" dirty="0"/>
          </a:p>
        </p:txBody>
      </p:sp>
      <p:sp>
        <p:nvSpPr>
          <p:cNvPr id="6" name="Segnaposto piè di pagina 5"/>
          <p:cNvSpPr>
            <a:spLocks noGrp="1"/>
          </p:cNvSpPr>
          <p:nvPr>
            <p:ph type="ftr" sz="quarter" idx="11"/>
          </p:nvPr>
        </p:nvSpPr>
        <p:spPr/>
        <p:txBody>
          <a:bodyPr/>
          <a:lstStyle/>
          <a:p>
            <a:r>
              <a:rPr lang="it-IT"/>
              <a:t>Ing. Andrea Cenni | andrea.cenni@studioingcenni.it | www.studioingcenni.it</a:t>
            </a:r>
            <a:endParaRPr lang="it-IT" dirty="0"/>
          </a:p>
        </p:txBody>
      </p:sp>
      <p:sp>
        <p:nvSpPr>
          <p:cNvPr id="7" name="Segnaposto numero diapositiva 6"/>
          <p:cNvSpPr>
            <a:spLocks noGrp="1"/>
          </p:cNvSpPr>
          <p:nvPr>
            <p:ph type="sldNum" sz="quarter" idx="12"/>
          </p:nvPr>
        </p:nvSpPr>
        <p:spPr/>
        <p:txBody>
          <a:bodyPr/>
          <a:lstStyle/>
          <a:p>
            <a:fld id="{E98CF071-0EAD-40B8-8B3E-A2EAA6554BD8}" type="slidenum">
              <a:rPr lang="it-IT" smtClean="0"/>
              <a:t>48</a:t>
            </a:fld>
            <a:endParaRPr lang="it-IT"/>
          </a:p>
        </p:txBody>
      </p:sp>
      <p:sp>
        <p:nvSpPr>
          <p:cNvPr id="9" name="CasellaDiTesto 8"/>
          <p:cNvSpPr txBox="1"/>
          <p:nvPr/>
        </p:nvSpPr>
        <p:spPr>
          <a:xfrm>
            <a:off x="2067173" y="1339607"/>
            <a:ext cx="8500255" cy="2954655"/>
          </a:xfrm>
          <a:prstGeom prst="rect">
            <a:avLst/>
          </a:prstGeom>
          <a:noFill/>
        </p:spPr>
        <p:txBody>
          <a:bodyPr wrap="square" rtlCol="0">
            <a:spAutoFit/>
          </a:bodyPr>
          <a:lstStyle/>
          <a:p>
            <a:pPr algn="just"/>
            <a:endParaRPr lang="it-IT" b="1" dirty="0"/>
          </a:p>
          <a:p>
            <a:pPr algn="just"/>
            <a:r>
              <a:rPr lang="it-IT" sz="2400" dirty="0">
                <a:solidFill>
                  <a:srgbClr val="C00000"/>
                </a:solidFill>
                <a:cs typeface="Arial" panose="020B0604020202020204" pitchFamily="34" charset="0"/>
              </a:rPr>
              <a:t>Un’organizzazione investe in sicurezza se si esprime in termini di denaro il danno potenziale a cui è soggetta</a:t>
            </a:r>
          </a:p>
          <a:p>
            <a:pPr algn="just"/>
            <a:endParaRPr lang="it-IT" sz="2400" dirty="0">
              <a:cs typeface="Arial" panose="020B0604020202020204" pitchFamily="34" charset="0"/>
            </a:endParaRPr>
          </a:p>
          <a:p>
            <a:pPr algn="just"/>
            <a:r>
              <a:rPr lang="it-IT" sz="2400" dirty="0">
                <a:cs typeface="Arial" panose="020B0604020202020204" pitchFamily="34" charset="0"/>
              </a:rPr>
              <a:t>Equazione del rischio (da ISO 27001:2013) </a:t>
            </a:r>
          </a:p>
          <a:p>
            <a:pPr algn="just"/>
            <a:r>
              <a:rPr lang="it-IT" sz="2400" dirty="0">
                <a:cs typeface="Arial" panose="020B0604020202020204" pitchFamily="34" charset="0"/>
              </a:rPr>
              <a:t>Rischio = Minaccia x Vulnerabilità X Danno</a:t>
            </a:r>
          </a:p>
          <a:p>
            <a:pPr algn="just"/>
            <a:endParaRPr lang="it-IT" sz="2400" b="1" u="sng" dirty="0">
              <a:latin typeface="Arial" panose="020B0604020202020204" pitchFamily="34" charset="0"/>
              <a:cs typeface="Arial" panose="020B0604020202020204" pitchFamily="34" charset="0"/>
            </a:endParaRPr>
          </a:p>
          <a:p>
            <a:pPr algn="just"/>
            <a:endParaRPr lang="it-IT" sz="2400" b="1" u="sng" dirty="0">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173" y="3571855"/>
            <a:ext cx="6264696" cy="237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llout 1 11"/>
          <p:cNvSpPr/>
          <p:nvPr/>
        </p:nvSpPr>
        <p:spPr>
          <a:xfrm>
            <a:off x="8403877" y="4507959"/>
            <a:ext cx="2269386" cy="792088"/>
          </a:xfrm>
          <a:prstGeom prst="borderCallout1">
            <a:avLst>
              <a:gd name="adj1" fmla="val -17655"/>
              <a:gd name="adj2" fmla="val 47970"/>
              <a:gd name="adj3" fmla="val -136815"/>
              <a:gd name="adj4" fmla="val -1627"/>
            </a:avLst>
          </a:prstGeom>
          <a:solidFill>
            <a:srgbClr val="C00000"/>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cs typeface="Arial" panose="020B0604020202020204" pitchFamily="34" charset="0"/>
              </a:rPr>
              <a:t>~ 29 € a paziente</a:t>
            </a:r>
          </a:p>
          <a:p>
            <a:pPr algn="ctr"/>
            <a:r>
              <a:rPr lang="it-IT" dirty="0">
                <a:cs typeface="Arial" panose="020B0604020202020204" pitchFamily="34" charset="0"/>
              </a:rPr>
              <a:t>fatturato annuo / </a:t>
            </a:r>
          </a:p>
          <a:p>
            <a:pPr algn="ctr"/>
            <a:r>
              <a:rPr lang="it-IT" dirty="0">
                <a:cs typeface="Arial" panose="020B0604020202020204" pitchFamily="34" charset="0"/>
              </a:rPr>
              <a:t>n. pazienti</a:t>
            </a:r>
          </a:p>
        </p:txBody>
      </p:sp>
      <p:sp>
        <p:nvSpPr>
          <p:cNvPr id="11" name="Callout 1 11">
            <a:extLst>
              <a:ext uri="{FF2B5EF4-FFF2-40B4-BE49-F238E27FC236}">
                <a16:creationId xmlns:a16="http://schemas.microsoft.com/office/drawing/2014/main" id="{41B7D9F5-1F59-44EB-9E52-24A634FC6B83}"/>
              </a:ext>
            </a:extLst>
          </p:cNvPr>
          <p:cNvSpPr/>
          <p:nvPr/>
        </p:nvSpPr>
        <p:spPr>
          <a:xfrm>
            <a:off x="4979121" y="5948626"/>
            <a:ext cx="2840183" cy="792088"/>
          </a:xfrm>
          <a:prstGeom prst="borderCallout1">
            <a:avLst>
              <a:gd name="adj1" fmla="val -17655"/>
              <a:gd name="adj2" fmla="val 47970"/>
              <a:gd name="adj3" fmla="val -136815"/>
              <a:gd name="adj4" fmla="val -1627"/>
            </a:avLst>
          </a:prstGeom>
          <a:solidFill>
            <a:srgbClr val="C00000"/>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cs typeface="Arial" panose="020B0604020202020204" pitchFamily="34" charset="0"/>
              </a:rPr>
              <a:t>~ 1 attacco anno (rapporto Clusit 2017)</a:t>
            </a:r>
          </a:p>
        </p:txBody>
      </p:sp>
    </p:spTree>
    <p:extLst>
      <p:ext uri="{BB962C8B-B14F-4D97-AF65-F5344CB8AC3E}">
        <p14:creationId xmlns:p14="http://schemas.microsoft.com/office/powerpoint/2010/main" val="1538383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596210" y="558562"/>
            <a:ext cx="8911687" cy="1280890"/>
          </a:xfrm>
        </p:spPr>
        <p:txBody>
          <a:bodyPr vert="horz" lIns="91440" tIns="45720" rIns="91440" bIns="45720" rtlCol="0" anchor="t">
            <a:normAutofit/>
          </a:bodyPr>
          <a:lstStyle/>
          <a:p>
            <a:r>
              <a:rPr lang="it-IT" dirty="0"/>
              <a:t>Rapporto Clusit 2017</a:t>
            </a:r>
          </a:p>
        </p:txBody>
      </p:sp>
      <p:sp>
        <p:nvSpPr>
          <p:cNvPr id="5" name="Segnaposto contenuto 4"/>
          <p:cNvSpPr>
            <a:spLocks noGrp="1"/>
          </p:cNvSpPr>
          <p:nvPr>
            <p:ph idx="1"/>
          </p:nvPr>
        </p:nvSpPr>
        <p:spPr>
          <a:xfrm>
            <a:off x="2598177" y="869875"/>
            <a:ext cx="5429542" cy="5121914"/>
          </a:xfrm>
        </p:spPr>
        <p:txBody>
          <a:bodyPr>
            <a:noAutofit/>
          </a:bodyPr>
          <a:lstStyle/>
          <a:p>
            <a:endParaRPr lang="it-IT" dirty="0">
              <a:latin typeface="+mj-lt"/>
            </a:endParaRPr>
          </a:p>
          <a:p>
            <a:endParaRPr lang="it-IT" dirty="0">
              <a:latin typeface="+mj-lt"/>
            </a:endParaRPr>
          </a:p>
          <a:p>
            <a:r>
              <a:rPr lang="it-IT" dirty="0">
                <a:latin typeface="+mj-lt"/>
              </a:rPr>
              <a:t>Dal punto di vista statistico, </a:t>
            </a:r>
            <a:r>
              <a:rPr lang="it-IT" dirty="0">
                <a:solidFill>
                  <a:srgbClr val="A53010"/>
                </a:solidFill>
              </a:rPr>
              <a:t>oggi qualsiasi organizzazione</a:t>
            </a:r>
            <a:r>
              <a:rPr lang="it-IT" dirty="0">
                <a:latin typeface="+mj-lt"/>
              </a:rPr>
              <a:t>, indipendentemente dalla dimensione o dal settore di attività, </a:t>
            </a:r>
            <a:r>
              <a:rPr lang="it-IT" dirty="0">
                <a:solidFill>
                  <a:srgbClr val="A53010"/>
                </a:solidFill>
              </a:rPr>
              <a:t>ha la ragionevole certezza che subirà un attacco informatico di entità significativa entro i prossimi 12 mesi, </a:t>
            </a:r>
            <a:r>
              <a:rPr lang="it-IT" dirty="0">
                <a:latin typeface="+mj-lt"/>
              </a:rPr>
              <a:t>mentre oltre la metà ne hanno subito almeno uno nell’ultimo anno. </a:t>
            </a:r>
          </a:p>
          <a:p>
            <a:r>
              <a:rPr lang="it-IT" dirty="0">
                <a:latin typeface="+mj-lt"/>
              </a:rPr>
              <a:t>Sottostimare i rischi, procrastinare l’adozione di contromisure adeguate, ed affidarsi alla “buona sorte”, non sono più opzioni percorribili.</a:t>
            </a:r>
          </a:p>
        </p:txBody>
      </p:sp>
      <p:sp>
        <p:nvSpPr>
          <p:cNvPr id="6" name="Segnaposto data 5"/>
          <p:cNvSpPr>
            <a:spLocks noGrp="1"/>
          </p:cNvSpPr>
          <p:nvPr>
            <p:ph type="dt" sz="half" idx="10"/>
          </p:nvPr>
        </p:nvSpPr>
        <p:spPr>
          <a:xfrm>
            <a:off x="9595263" y="6130437"/>
            <a:ext cx="1912634" cy="370396"/>
          </a:xfrm>
        </p:spPr>
        <p:txBody>
          <a:bodyPr vert="horz" lIns="91440" tIns="45720" rIns="91440" bIns="45720" rtlCol="0" anchor="ctr"/>
          <a:lstStyle/>
          <a:p>
            <a:r>
              <a:rPr lang="it-IT"/>
              <a:t>27/07/2018</a:t>
            </a:r>
            <a:endParaRPr lang="it-IT" dirty="0"/>
          </a:p>
        </p:txBody>
      </p:sp>
      <p:sp>
        <p:nvSpPr>
          <p:cNvPr id="7" name="Segnaposto piè di pagina 6"/>
          <p:cNvSpPr>
            <a:spLocks noGrp="1"/>
          </p:cNvSpPr>
          <p:nvPr>
            <p:ph type="ftr" sz="quarter" idx="11"/>
          </p:nvPr>
        </p:nvSpPr>
        <p:spPr>
          <a:xfrm>
            <a:off x="2616109" y="6135810"/>
            <a:ext cx="7619999" cy="365125"/>
          </a:xfrm>
        </p:spPr>
        <p:txBody>
          <a:bodyPr vert="horz" lIns="91440" tIns="45720" rIns="91440" bIns="45720" rtlCol="0" anchor="ctr"/>
          <a:lstStyle/>
          <a:p>
            <a:r>
              <a:rPr lang="it-IT"/>
              <a:t>Ing. Andrea Cenni | andrea.cenni@studioingcenni.it | www.studioingcenni.it</a:t>
            </a:r>
            <a:endParaRPr lang="it-IT" dirty="0"/>
          </a:p>
        </p:txBody>
      </p:sp>
      <p:sp>
        <p:nvSpPr>
          <p:cNvPr id="2" name="Segnaposto numero diapositiva 1"/>
          <p:cNvSpPr>
            <a:spLocks noGrp="1"/>
          </p:cNvSpPr>
          <p:nvPr>
            <p:ph type="sldNum" sz="quarter" idx="12"/>
          </p:nvPr>
        </p:nvSpPr>
        <p:spPr/>
        <p:txBody>
          <a:bodyPr vert="horz" lIns="91440" tIns="45720" rIns="91440" bIns="45720" rtlCol="0" anchor="ctr"/>
          <a:lstStyle/>
          <a:p>
            <a:fld id="{E98CF071-0EAD-40B8-8B3E-A2EAA6554BD8}" type="slidenum">
              <a:rPr lang="it-IT"/>
              <a:pPr/>
              <a:t>49</a:t>
            </a:fld>
            <a:endParaRPr lang="it-I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555" y="707679"/>
            <a:ext cx="3796145" cy="527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28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28788" y="624110"/>
            <a:ext cx="9775825" cy="747490"/>
          </a:xfrm>
        </p:spPr>
        <p:txBody>
          <a:bodyPr>
            <a:normAutofit/>
          </a:bodyPr>
          <a:lstStyle/>
          <a:p>
            <a:r>
              <a:rPr lang="it-IT" sz="3200" dirty="0"/>
              <a:t>La Rivoluzione Copernicana</a:t>
            </a:r>
          </a:p>
        </p:txBody>
      </p:sp>
      <p:sp>
        <p:nvSpPr>
          <p:cNvPr id="3" name="Segnaposto contenuto 2"/>
          <p:cNvSpPr>
            <a:spLocks noGrp="1"/>
          </p:cNvSpPr>
          <p:nvPr>
            <p:ph idx="1"/>
          </p:nvPr>
        </p:nvSpPr>
        <p:spPr>
          <a:xfrm>
            <a:off x="2159000" y="1371600"/>
            <a:ext cx="8915400" cy="1514475"/>
          </a:xfrm>
        </p:spPr>
        <p:txBody>
          <a:bodyPr>
            <a:normAutofit fontScale="92500" lnSpcReduction="10000"/>
          </a:bodyPr>
          <a:lstStyle/>
          <a:p>
            <a:pPr marL="0" indent="0">
              <a:buNone/>
            </a:pPr>
            <a:r>
              <a:rPr lang="it-IT" dirty="0">
                <a:solidFill>
                  <a:srgbClr val="C00000"/>
                </a:solidFill>
              </a:rPr>
              <a:t>Art. 32, par. 1</a:t>
            </a:r>
            <a:r>
              <a:rPr lang="it-IT" dirty="0"/>
              <a:t>: Tenendo conto dello stato dell’arte e dei costi di attuazione, nonché della natura, dell’oggetto, del contesto e delle finalità del trattamento, come anche del rischio di varia probabilità e gravità per i diritti e le libertà delle persone fisiche, il titolare del trattamento e il responsabile del trattamento mettono in atto misure tecniche e organizzative adeguate per garantire un livello di sicurezza adeguato al rischio …</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5</a:t>
            </a:fld>
            <a:endParaRPr lang="it-IT"/>
          </a:p>
        </p:txBody>
      </p:sp>
      <p:sp>
        <p:nvSpPr>
          <p:cNvPr id="7" name="Segnaposto contenuto 2"/>
          <p:cNvSpPr txBox="1">
            <a:spLocks/>
          </p:cNvSpPr>
          <p:nvPr/>
        </p:nvSpPr>
        <p:spPr>
          <a:xfrm>
            <a:off x="2159000" y="4101072"/>
            <a:ext cx="8915400" cy="2214563"/>
          </a:xfrm>
          <a:prstGeom prst="rect">
            <a:avLst/>
          </a:prstGeom>
        </p:spPr>
        <p:txBody>
          <a:bodyPr vert="horz" lIns="91440" tIns="45720" rIns="91440" bIns="45720" rtlCol="0">
            <a:normAutofit fontScale="92500" lnSpcReduction="10000"/>
          </a:bodyPr>
          <a:lst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it-IT" dirty="0">
                <a:solidFill>
                  <a:srgbClr val="C00000"/>
                </a:solidFill>
              </a:rPr>
              <a:t>D.lgs. 196/2003</a:t>
            </a:r>
            <a:r>
              <a:rPr lang="it-IT" dirty="0"/>
              <a:t>: tre obblighi per i titolari del trattamento:</a:t>
            </a:r>
          </a:p>
          <a:p>
            <a:r>
              <a:rPr lang="it-IT" dirty="0"/>
              <a:t>prevedere misure di sicurezza idonee a ridurre i rischi (art. 31);</a:t>
            </a:r>
          </a:p>
          <a:p>
            <a:r>
              <a:rPr lang="it-IT" dirty="0"/>
              <a:t> </a:t>
            </a:r>
            <a:r>
              <a:rPr lang="it-IT" dirty="0">
                <a:solidFill>
                  <a:srgbClr val="C00000"/>
                </a:solidFill>
              </a:rPr>
              <a:t>adottare in ogni caso le “misure minime” </a:t>
            </a:r>
            <a:r>
              <a:rPr lang="it-IT" dirty="0"/>
              <a:t>previste dal Codice, e quindi di assicurare comunque un livello minimo di protezione dei dati personali (art. 33);</a:t>
            </a:r>
          </a:p>
          <a:p>
            <a:r>
              <a:rPr lang="it-IT" dirty="0"/>
              <a:t>adottare le misure “necessarie” prescritte dal Garante ai sensi dell’art. 154, comma 1, lett. c (Provvedimenti generali o specifici nei confronti di singoli titolari del trattamento).</a:t>
            </a:r>
          </a:p>
          <a:p>
            <a:endParaRPr lang="it-IT" dirty="0"/>
          </a:p>
          <a:p>
            <a:endParaRPr lang="it-IT" dirty="0"/>
          </a:p>
          <a:p>
            <a:endParaRPr lang="it-IT" dirty="0"/>
          </a:p>
        </p:txBody>
      </p:sp>
      <p:pic>
        <p:nvPicPr>
          <p:cNvPr id="8" name="Immagine 7"/>
          <p:cNvPicPr>
            <a:picLocks noChangeAspect="1"/>
          </p:cNvPicPr>
          <p:nvPr/>
        </p:nvPicPr>
        <p:blipFill rotWithShape="1">
          <a:blip r:embed="rId2">
            <a:extLst>
              <a:ext uri="{28A0092B-C50C-407E-A947-70E740481C1C}">
                <a14:useLocalDpi xmlns:a14="http://schemas.microsoft.com/office/drawing/2010/main" val="0"/>
              </a:ext>
            </a:extLst>
          </a:blip>
          <a:srcRect l="31778" t="-892" r="31222" b="-2233"/>
          <a:stretch/>
        </p:blipFill>
        <p:spPr>
          <a:xfrm>
            <a:off x="5144293" y="2886075"/>
            <a:ext cx="1585913" cy="1100137"/>
          </a:xfrm>
          <a:prstGeom prst="rect">
            <a:avLst/>
          </a:prstGeom>
        </p:spPr>
      </p:pic>
      <p:sp>
        <p:nvSpPr>
          <p:cNvPr id="9" name="Fumetto 3 8"/>
          <p:cNvSpPr/>
          <p:nvPr/>
        </p:nvSpPr>
        <p:spPr>
          <a:xfrm>
            <a:off x="3132139" y="2983764"/>
            <a:ext cx="1611311" cy="728662"/>
          </a:xfrm>
          <a:prstGeom prst="wedgeEllipseCallout">
            <a:avLst>
              <a:gd name="adj1" fmla="val 48330"/>
              <a:gd name="adj2" fmla="val 95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Misure Minime</a:t>
            </a:r>
          </a:p>
        </p:txBody>
      </p:sp>
      <p:sp>
        <p:nvSpPr>
          <p:cNvPr id="10" name="Fumetto 3 9"/>
          <p:cNvSpPr/>
          <p:nvPr/>
        </p:nvSpPr>
        <p:spPr>
          <a:xfrm>
            <a:off x="7131050" y="2958071"/>
            <a:ext cx="2498725" cy="1143001"/>
          </a:xfrm>
          <a:prstGeom prst="wedgeEllipseCallout">
            <a:avLst>
              <a:gd name="adj1" fmla="val 50218"/>
              <a:gd name="adj2" fmla="val -814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Gestione del rischio (</a:t>
            </a:r>
            <a:r>
              <a:rPr lang="it-IT" sz="1600" i="1" dirty="0"/>
              <a:t>risk management</a:t>
            </a:r>
            <a:r>
              <a:rPr lang="it-IT" sz="1600" dirty="0"/>
              <a:t>)</a:t>
            </a:r>
          </a:p>
        </p:txBody>
      </p:sp>
    </p:spTree>
    <p:extLst>
      <p:ext uri="{BB962C8B-B14F-4D97-AF65-F5344CB8AC3E}">
        <p14:creationId xmlns:p14="http://schemas.microsoft.com/office/powerpoint/2010/main" val="1814787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2592926" y="624110"/>
            <a:ext cx="8911687" cy="715497"/>
          </a:xfrm>
        </p:spPr>
        <p:txBody>
          <a:bodyPr>
            <a:normAutofit/>
          </a:bodyPr>
          <a:lstStyle/>
          <a:p>
            <a:r>
              <a:rPr lang="it-IT" sz="3200" dirty="0"/>
              <a:t>Analisi della vulnerabilità (sniffer)</a:t>
            </a:r>
          </a:p>
        </p:txBody>
      </p:sp>
      <p:sp>
        <p:nvSpPr>
          <p:cNvPr id="5" name="Segnaposto data 4"/>
          <p:cNvSpPr>
            <a:spLocks noGrp="1"/>
          </p:cNvSpPr>
          <p:nvPr>
            <p:ph type="dt" sz="half" idx="10"/>
          </p:nvPr>
        </p:nvSpPr>
        <p:spPr/>
        <p:txBody>
          <a:bodyPr/>
          <a:lstStyle/>
          <a:p>
            <a:r>
              <a:rPr lang="it-IT"/>
              <a:t>27/07/2018</a:t>
            </a:r>
            <a:endParaRPr lang="it-IT" dirty="0"/>
          </a:p>
        </p:txBody>
      </p:sp>
      <p:sp>
        <p:nvSpPr>
          <p:cNvPr id="6" name="Segnaposto piè di pagina 5"/>
          <p:cNvSpPr>
            <a:spLocks noGrp="1"/>
          </p:cNvSpPr>
          <p:nvPr>
            <p:ph type="ftr" sz="quarter" idx="11"/>
          </p:nvPr>
        </p:nvSpPr>
        <p:spPr/>
        <p:txBody>
          <a:bodyPr/>
          <a:lstStyle/>
          <a:p>
            <a:r>
              <a:rPr lang="it-IT"/>
              <a:t>Ing. Andrea Cenni | andrea.cenni@studioingcenni.it | www.studioingcenni.it</a:t>
            </a:r>
            <a:endParaRPr lang="it-IT" dirty="0"/>
          </a:p>
        </p:txBody>
      </p:sp>
      <p:sp>
        <p:nvSpPr>
          <p:cNvPr id="7" name="Segnaposto numero diapositiva 6"/>
          <p:cNvSpPr>
            <a:spLocks noGrp="1"/>
          </p:cNvSpPr>
          <p:nvPr>
            <p:ph type="sldNum" sz="quarter" idx="12"/>
          </p:nvPr>
        </p:nvSpPr>
        <p:spPr/>
        <p:txBody>
          <a:bodyPr/>
          <a:lstStyle/>
          <a:p>
            <a:fld id="{E98CF071-0EAD-40B8-8B3E-A2EAA6554BD8}" type="slidenum">
              <a:rPr lang="it-IT" smtClean="0"/>
              <a:t>50</a:t>
            </a:fld>
            <a:endParaRPr lang="it-IT"/>
          </a:p>
        </p:txBody>
      </p:sp>
      <p:sp>
        <p:nvSpPr>
          <p:cNvPr id="13" name="CasellaDiTesto 12"/>
          <p:cNvSpPr txBox="1"/>
          <p:nvPr/>
        </p:nvSpPr>
        <p:spPr>
          <a:xfrm>
            <a:off x="1861358" y="1773447"/>
            <a:ext cx="8500255" cy="4503797"/>
          </a:xfrm>
          <a:prstGeom prst="rect">
            <a:avLst/>
          </a:prstGeom>
          <a:noFill/>
        </p:spPr>
        <p:txBody>
          <a:bodyPr wrap="square" rtlCol="0">
            <a:spAutoFit/>
          </a:bodyPr>
          <a:lstStyle/>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endParaRPr lang="it-IT" dirty="0"/>
          </a:p>
          <a:p>
            <a:pPr marL="342891" indent="-342891" defTabSz="457189">
              <a:spcBef>
                <a:spcPts val="1000"/>
              </a:spcBef>
              <a:buClr>
                <a:schemeClr val="accent1"/>
              </a:buClr>
              <a:buFont typeface="Wingdings 3" charset="2"/>
              <a:buChar char=""/>
            </a:pPr>
            <a:r>
              <a:rPr lang="it-IT" dirty="0">
                <a:solidFill>
                  <a:schemeClr val="tx1">
                    <a:lumMod val="75000"/>
                    <a:lumOff val="25000"/>
                  </a:schemeClr>
                </a:solidFill>
              </a:rPr>
              <a:t>strumento in grado di intercettare le informazioni scambiate da due entità </a:t>
            </a:r>
          </a:p>
          <a:p>
            <a:pPr marL="342891" indent="-342891" defTabSz="457189">
              <a:spcBef>
                <a:spcPts val="1000"/>
              </a:spcBef>
              <a:buClr>
                <a:schemeClr val="accent1"/>
              </a:buClr>
              <a:buFont typeface="Wingdings 3" charset="2"/>
              <a:buChar char=""/>
            </a:pPr>
            <a:r>
              <a:rPr lang="it-IT" dirty="0">
                <a:solidFill>
                  <a:schemeClr val="tx1">
                    <a:lumMod val="75000"/>
                    <a:lumOff val="25000"/>
                  </a:schemeClr>
                </a:solidFill>
              </a:rPr>
              <a:t>si memorizzano tutti gli </a:t>
            </a:r>
            <a:r>
              <a:rPr lang="it-IT" dirty="0" err="1">
                <a:solidFill>
                  <a:schemeClr val="tx1">
                    <a:lumMod val="75000"/>
                    <a:lumOff val="25000"/>
                  </a:schemeClr>
                </a:solidFill>
              </a:rPr>
              <a:t>header</a:t>
            </a:r>
            <a:r>
              <a:rPr lang="it-IT" dirty="0">
                <a:solidFill>
                  <a:schemeClr val="tx1">
                    <a:lumMod val="75000"/>
                    <a:lumOff val="25000"/>
                  </a:schemeClr>
                </a:solidFill>
              </a:rPr>
              <a:t> e i </a:t>
            </a:r>
            <a:r>
              <a:rPr lang="it-IT" dirty="0" err="1">
                <a:solidFill>
                  <a:schemeClr val="tx1">
                    <a:lumMod val="75000"/>
                    <a:lumOff val="25000"/>
                  </a:schemeClr>
                </a:solidFill>
              </a:rPr>
              <a:t>payload</a:t>
            </a:r>
            <a:r>
              <a:rPr lang="it-IT" dirty="0">
                <a:solidFill>
                  <a:schemeClr val="tx1">
                    <a:lumMod val="75000"/>
                    <a:lumOff val="25000"/>
                  </a:schemeClr>
                </a:solidFill>
              </a:rPr>
              <a:t> incapsulati secondo lo standard definito dallo </a:t>
            </a:r>
            <a:r>
              <a:rPr lang="it-IT" dirty="0" err="1">
                <a:solidFill>
                  <a:schemeClr val="tx1">
                    <a:lumMod val="75000"/>
                    <a:lumOff val="25000"/>
                  </a:schemeClr>
                </a:solidFill>
              </a:rPr>
              <a:t>stack</a:t>
            </a:r>
            <a:r>
              <a:rPr lang="it-IT" dirty="0">
                <a:solidFill>
                  <a:schemeClr val="tx1">
                    <a:lumMod val="75000"/>
                    <a:lumOff val="25000"/>
                  </a:schemeClr>
                </a:solidFill>
              </a:rPr>
              <a:t> TCP/IP</a:t>
            </a:r>
          </a:p>
        </p:txBody>
      </p:sp>
      <p:pic>
        <p:nvPicPr>
          <p:cNvPr id="14" name="Picture 2" descr="ms-225-stack.jpg (700×3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9670" y="1925600"/>
            <a:ext cx="2592288" cy="13294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images10.newegg.com/ProductImageCompressAll300/11-165-083-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397" y="1930325"/>
            <a:ext cx="2040161" cy="15301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images10.newegg.com/ProductImageCompressAll300/11-165-083-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157" y="1925599"/>
            <a:ext cx="2040161" cy="1530121"/>
          </a:xfrm>
          <a:prstGeom prst="rect">
            <a:avLst/>
          </a:prstGeom>
          <a:noFill/>
          <a:extLst>
            <a:ext uri="{909E8E84-426E-40DD-AFC4-6F175D3DCCD1}">
              <a14:hiddenFill xmlns:a14="http://schemas.microsoft.com/office/drawing/2010/main">
                <a:solidFill>
                  <a:srgbClr val="FFFFFF"/>
                </a:solidFill>
              </a14:hiddenFill>
            </a:ext>
          </a:extLst>
        </p:spPr>
      </p:pic>
      <p:sp>
        <p:nvSpPr>
          <p:cNvPr id="17" name="Freccia bidirezionale orizzontale 16"/>
          <p:cNvSpPr/>
          <p:nvPr/>
        </p:nvSpPr>
        <p:spPr>
          <a:xfrm>
            <a:off x="3733566" y="2590337"/>
            <a:ext cx="792088" cy="487390"/>
          </a:xfrm>
          <a:prstGeom prst="lef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bidirezionale orizzontale 17"/>
          <p:cNvSpPr/>
          <p:nvPr/>
        </p:nvSpPr>
        <p:spPr>
          <a:xfrm>
            <a:off x="7477982" y="2590337"/>
            <a:ext cx="792088" cy="487390"/>
          </a:xfrm>
          <a:prstGeom prst="lef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9100387" y="1528683"/>
            <a:ext cx="825867" cy="646331"/>
          </a:xfrm>
          <a:prstGeom prst="rect">
            <a:avLst/>
          </a:prstGeom>
          <a:noFill/>
        </p:spPr>
        <p:txBody>
          <a:bodyPr wrap="none" rtlCol="0">
            <a:spAutoFit/>
          </a:bodyPr>
          <a:lstStyle/>
          <a:p>
            <a:r>
              <a:rPr lang="it-IT" sz="3600" dirty="0">
                <a:latin typeface="Arial" panose="020B0604020202020204" pitchFamily="34" charset="0"/>
                <a:cs typeface="Arial" panose="020B0604020202020204" pitchFamily="34" charset="0"/>
              </a:rPr>
              <a:t>RP</a:t>
            </a:r>
          </a:p>
        </p:txBody>
      </p:sp>
      <p:sp>
        <p:nvSpPr>
          <p:cNvPr id="20" name="CasellaDiTesto 19"/>
          <p:cNvSpPr txBox="1"/>
          <p:nvPr/>
        </p:nvSpPr>
        <p:spPr>
          <a:xfrm>
            <a:off x="1621397" y="3293751"/>
            <a:ext cx="215475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172.29.170.32</a:t>
            </a:r>
          </a:p>
        </p:txBody>
      </p:sp>
      <p:sp>
        <p:nvSpPr>
          <p:cNvPr id="21" name="CasellaDiTesto 20"/>
          <p:cNvSpPr txBox="1"/>
          <p:nvPr/>
        </p:nvSpPr>
        <p:spPr>
          <a:xfrm>
            <a:off x="8342078" y="3293751"/>
            <a:ext cx="215475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172.29.170.33</a:t>
            </a:r>
          </a:p>
        </p:txBody>
      </p:sp>
      <p:pic>
        <p:nvPicPr>
          <p:cNvPr id="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397" y="3755416"/>
            <a:ext cx="1656184" cy="58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366" y="4219599"/>
            <a:ext cx="1701155" cy="58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4046" y="3725567"/>
            <a:ext cx="1552376" cy="56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4086" y="4148891"/>
            <a:ext cx="1656184" cy="58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descr="http://hackgeek.files.wordpress.com/2008/10/wireshark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8171" y="3550859"/>
            <a:ext cx="3019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ccia in giù 29"/>
          <p:cNvSpPr/>
          <p:nvPr/>
        </p:nvSpPr>
        <p:spPr>
          <a:xfrm>
            <a:off x="6254395" y="3190819"/>
            <a:ext cx="576064" cy="576064"/>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CasellaDiTesto 30"/>
          <p:cNvSpPr txBox="1"/>
          <p:nvPr/>
        </p:nvSpPr>
        <p:spPr>
          <a:xfrm>
            <a:off x="2395255" y="1405614"/>
            <a:ext cx="492443" cy="646331"/>
          </a:xfrm>
          <a:prstGeom prst="rect">
            <a:avLst/>
          </a:prstGeom>
          <a:noFill/>
        </p:spPr>
        <p:txBody>
          <a:bodyPr wrap="none" rtlCol="0">
            <a:spAutoFit/>
          </a:bodyPr>
          <a:lstStyle/>
          <a:p>
            <a:r>
              <a:rPr lang="it-IT" sz="3600" dirty="0">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641709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718915"/>
          </a:xfrm>
        </p:spPr>
        <p:txBody>
          <a:bodyPr/>
          <a:lstStyle/>
          <a:p>
            <a:r>
              <a:rPr lang="it-IT" dirty="0"/>
              <a:t>Evidenze raccolte</a:t>
            </a:r>
          </a:p>
        </p:txBody>
      </p:sp>
      <p:sp>
        <p:nvSpPr>
          <p:cNvPr id="3" name="Segnaposto contenuto 2"/>
          <p:cNvSpPr>
            <a:spLocks noGrp="1"/>
          </p:cNvSpPr>
          <p:nvPr>
            <p:ph idx="1"/>
          </p:nvPr>
        </p:nvSpPr>
        <p:spPr>
          <a:xfrm>
            <a:off x="2698106" y="5426783"/>
            <a:ext cx="7949257" cy="509448"/>
          </a:xfrm>
        </p:spPr>
        <p:txBody>
          <a:bodyPr/>
          <a:lstStyle/>
          <a:p>
            <a:pPr marL="0" indent="0" algn="just">
              <a:buNone/>
            </a:pPr>
            <a:r>
              <a:rPr lang="it-IT" dirty="0">
                <a:cs typeface="Arial" panose="020B0604020202020204" pitchFamily="34" charset="0"/>
              </a:rPr>
              <a:t>Pacchetti in transito in transito da HL7 Router (E) a HL7 </a:t>
            </a:r>
            <a:r>
              <a:rPr lang="it-IT" dirty="0" err="1">
                <a:cs typeface="Arial" panose="020B0604020202020204" pitchFamily="34" charset="0"/>
              </a:rPr>
              <a:t>Listner</a:t>
            </a:r>
            <a:r>
              <a:rPr lang="it-IT" dirty="0">
                <a:cs typeface="Arial" panose="020B0604020202020204" pitchFamily="34" charset="0"/>
              </a:rPr>
              <a:t> (RP)</a:t>
            </a:r>
            <a:endParaRPr lang="it-IT" b="1" dirty="0">
              <a:cs typeface="Arial" panose="020B0604020202020204" pitchFamily="34" charset="0"/>
            </a:endParaRP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51</a:t>
            </a:fld>
            <a:endParaRPr lang="it-IT"/>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355" y="1210947"/>
            <a:ext cx="8531869" cy="413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05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718915"/>
          </a:xfrm>
        </p:spPr>
        <p:txBody>
          <a:bodyPr/>
          <a:lstStyle/>
          <a:p>
            <a:r>
              <a:rPr lang="it-IT" dirty="0"/>
              <a:t>Messaggio HL7</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52</a:t>
            </a:fld>
            <a:endParaRPr lang="it-IT"/>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4" y="1343025"/>
            <a:ext cx="6983411" cy="534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38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647478"/>
          </a:xfrm>
        </p:spPr>
        <p:txBody>
          <a:bodyPr/>
          <a:lstStyle/>
          <a:p>
            <a:r>
              <a:rPr lang="it-IT" dirty="0"/>
              <a:t>Esempio di messaggi intercettabili</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53</a:t>
            </a:fld>
            <a:endParaRPr lang="it-IT"/>
          </a:p>
        </p:txBody>
      </p:sp>
      <p:pic>
        <p:nvPicPr>
          <p:cNvPr id="7" name="Immagin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978" y="3970197"/>
            <a:ext cx="4606999"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208" y="1641380"/>
            <a:ext cx="4133083" cy="103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684" y="1593932"/>
            <a:ext cx="4256626" cy="1569925"/>
          </a:xfrm>
          <a:prstGeom prst="rect">
            <a:avLst/>
          </a:prstGeom>
          <a:noFill/>
          <a:ln>
            <a:noFill/>
          </a:ln>
        </p:spPr>
      </p:pic>
      <p:pic>
        <p:nvPicPr>
          <p:cNvPr id="10" name="Immagin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0009" y="3323927"/>
            <a:ext cx="4153287" cy="16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ttore 2 10"/>
          <p:cNvCxnSpPr>
            <a:endCxn id="12" idx="0"/>
          </p:cNvCxnSpPr>
          <p:nvPr/>
        </p:nvCxnSpPr>
        <p:spPr>
          <a:xfrm>
            <a:off x="9338841" y="2025980"/>
            <a:ext cx="320816" cy="7685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5"/>
          <p:cNvSpPr txBox="1">
            <a:spLocks noChangeArrowheads="1"/>
          </p:cNvSpPr>
          <p:nvPr/>
        </p:nvSpPr>
        <p:spPr bwMode="auto">
          <a:xfrm>
            <a:off x="8690769" y="2794525"/>
            <a:ext cx="1937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it-IT" altLang="it-IT" sz="1600" dirty="0">
                <a:solidFill>
                  <a:srgbClr val="C00000"/>
                </a:solidFill>
                <a:latin typeface="+mn-lt"/>
              </a:rPr>
              <a:t>variazione anagrafica</a:t>
            </a:r>
          </a:p>
        </p:txBody>
      </p:sp>
      <p:sp>
        <p:nvSpPr>
          <p:cNvPr id="13" name="CasellaDiTesto 18"/>
          <p:cNvSpPr txBox="1">
            <a:spLocks noChangeArrowheads="1"/>
          </p:cNvSpPr>
          <p:nvPr/>
        </p:nvSpPr>
        <p:spPr bwMode="auto">
          <a:xfrm>
            <a:off x="6454221" y="3237679"/>
            <a:ext cx="44417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it-IT" altLang="it-IT" sz="1600" dirty="0">
                <a:solidFill>
                  <a:srgbClr val="C00000"/>
                </a:solidFill>
                <a:latin typeface="+mn-lt"/>
              </a:rPr>
              <a:t>sessione operativa: inserimento, in carico, refertata</a:t>
            </a:r>
          </a:p>
        </p:txBody>
      </p:sp>
      <p:cxnSp>
        <p:nvCxnSpPr>
          <p:cNvPr id="14" name="Connettore 2 13"/>
          <p:cNvCxnSpPr/>
          <p:nvPr/>
        </p:nvCxnSpPr>
        <p:spPr>
          <a:xfrm flipH="1">
            <a:off x="8090351" y="3538148"/>
            <a:ext cx="2538193" cy="13681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3650211" y="3538148"/>
            <a:ext cx="5688630"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flipV="1">
            <a:off x="3866233" y="2525531"/>
            <a:ext cx="4274126" cy="776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5954465" y="5442230"/>
            <a:ext cx="1440160" cy="184150"/>
          </a:xfrm>
          <a:prstGeom prst="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Rettangolo 17"/>
          <p:cNvSpPr/>
          <p:nvPr/>
        </p:nvSpPr>
        <p:spPr>
          <a:xfrm>
            <a:off x="8378383" y="5338348"/>
            <a:ext cx="2112586" cy="185737"/>
          </a:xfrm>
          <a:prstGeom prst="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3300337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633190"/>
          </a:xfrm>
        </p:spPr>
        <p:txBody>
          <a:bodyPr>
            <a:normAutofit fontScale="90000"/>
          </a:bodyPr>
          <a:lstStyle/>
          <a:p>
            <a:r>
              <a:rPr lang="it-IT" dirty="0"/>
              <a:t>Conseguenze</a:t>
            </a:r>
          </a:p>
        </p:txBody>
      </p:sp>
      <p:sp>
        <p:nvSpPr>
          <p:cNvPr id="3" name="Segnaposto contenuto 2"/>
          <p:cNvSpPr>
            <a:spLocks noGrp="1"/>
          </p:cNvSpPr>
          <p:nvPr>
            <p:ph idx="1"/>
          </p:nvPr>
        </p:nvSpPr>
        <p:spPr>
          <a:xfrm>
            <a:off x="2589214" y="1547813"/>
            <a:ext cx="8915400" cy="3777622"/>
          </a:xfrm>
        </p:spPr>
        <p:txBody>
          <a:bodyPr/>
          <a:lstStyle/>
          <a:p>
            <a:r>
              <a:rPr lang="it-IT" dirty="0"/>
              <a:t>si ricostruisce la comunicazione tra E ed RP: nessuna confidenzialità.</a:t>
            </a:r>
          </a:p>
          <a:p>
            <a:endParaRPr lang="it-IT" dirty="0"/>
          </a:p>
          <a:p>
            <a:r>
              <a:rPr lang="it-IT" dirty="0"/>
              <a:t>solo controlli formali e logici nella comunicazione, no hash crittografiche: integrità non garantita in senso forte.</a:t>
            </a:r>
          </a:p>
          <a:p>
            <a:endParaRPr lang="it-IT" dirty="0"/>
          </a:p>
          <a:p>
            <a:r>
              <a:rPr lang="it-IT" dirty="0"/>
              <a:t>no cifratura asimmetrica per firmare messaggi: non è garantita l’autenticazione dell’origine dei dati.</a:t>
            </a:r>
          </a:p>
          <a:p>
            <a:endParaRPr lang="it-IT" dirty="0"/>
          </a:p>
          <a:p>
            <a:r>
              <a:rPr lang="it-IT" dirty="0"/>
              <a:t>no terza parte fidata per la firma (con </a:t>
            </a:r>
            <a:r>
              <a:rPr lang="it-IT" dirty="0" err="1"/>
              <a:t>timestamp</a:t>
            </a:r>
            <a:r>
              <a:rPr lang="it-IT" dirty="0"/>
              <a:t>) di eventi: monitoraggio debole e non </a:t>
            </a:r>
            <a:r>
              <a:rPr lang="it-IT" dirty="0" err="1"/>
              <a:t>repudiation</a:t>
            </a:r>
            <a:r>
              <a:rPr lang="it-IT" dirty="0"/>
              <a:t> non garantita in senso forte.</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54</a:t>
            </a:fld>
            <a:endParaRPr lang="it-IT"/>
          </a:p>
        </p:txBody>
      </p:sp>
    </p:spTree>
    <p:extLst>
      <p:ext uri="{BB962C8B-B14F-4D97-AF65-F5344CB8AC3E}">
        <p14:creationId xmlns:p14="http://schemas.microsoft.com/office/powerpoint/2010/main" val="3374557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661765"/>
          </a:xfrm>
        </p:spPr>
        <p:txBody>
          <a:bodyPr/>
          <a:lstStyle/>
          <a:p>
            <a:r>
              <a:rPr lang="it-IT" dirty="0"/>
              <a:t>Criticità maggiore</a:t>
            </a:r>
          </a:p>
        </p:txBody>
      </p:sp>
      <p:sp>
        <p:nvSpPr>
          <p:cNvPr id="3" name="Segnaposto contenuto 2"/>
          <p:cNvSpPr>
            <a:spLocks noGrp="1"/>
          </p:cNvSpPr>
          <p:nvPr>
            <p:ph idx="1"/>
          </p:nvPr>
        </p:nvSpPr>
        <p:spPr>
          <a:xfrm>
            <a:off x="2589214" y="1619250"/>
            <a:ext cx="8915400" cy="3777622"/>
          </a:xfrm>
        </p:spPr>
        <p:txBody>
          <a:bodyPr/>
          <a:lstStyle/>
          <a:p>
            <a:r>
              <a:rPr lang="it-IT" dirty="0"/>
              <a:t>Vulnerabilità esistente, attaccante può:</a:t>
            </a:r>
          </a:p>
          <a:p>
            <a:endParaRPr lang="it-IT" dirty="0"/>
          </a:p>
          <a:p>
            <a:r>
              <a:rPr lang="it-IT" dirty="0"/>
              <a:t>ricostruire l’anagrafica dei pazienti;</a:t>
            </a:r>
          </a:p>
          <a:p>
            <a:r>
              <a:rPr lang="it-IT" dirty="0"/>
              <a:t>ricostruire le prestazioni radiologiche fruite;</a:t>
            </a:r>
          </a:p>
          <a:p>
            <a:r>
              <a:rPr lang="it-IT" dirty="0"/>
              <a:t>no accesso referti.</a:t>
            </a:r>
          </a:p>
          <a:p>
            <a:endParaRPr lang="it-IT" dirty="0"/>
          </a:p>
          <a:p>
            <a:r>
              <a:rPr lang="it-IT" dirty="0"/>
              <a:t>Si rammenti la definizione di dato sensibile </a:t>
            </a:r>
            <a:r>
              <a:rPr lang="it-IT" i="1" dirty="0"/>
              <a:t>"… IDONEO A …".</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55</a:t>
            </a:fld>
            <a:endParaRPr lang="it-IT"/>
          </a:p>
        </p:txBody>
      </p:sp>
    </p:spTree>
    <p:extLst>
      <p:ext uri="{BB962C8B-B14F-4D97-AF65-F5344CB8AC3E}">
        <p14:creationId xmlns:p14="http://schemas.microsoft.com/office/powerpoint/2010/main" val="4065364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733203"/>
          </a:xfrm>
        </p:spPr>
        <p:txBody>
          <a:bodyPr/>
          <a:lstStyle/>
          <a:p>
            <a:r>
              <a:rPr lang="it-IT" dirty="0"/>
              <a:t>Quantificazione del Rischio</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56</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2204272713"/>
              </p:ext>
            </p:extLst>
          </p:nvPr>
        </p:nvGraphicFramePr>
        <p:xfrm>
          <a:off x="2284413" y="1571080"/>
          <a:ext cx="8229600" cy="2357728"/>
        </p:xfrm>
        <a:graphic>
          <a:graphicData uri="http://schemas.openxmlformats.org/drawingml/2006/table">
            <a:tbl>
              <a:tblPr>
                <a:tableStyleId>{5C22544A-7EE6-4342-B048-85BDC9FD1C3A}</a:tableStyleId>
              </a:tblPr>
              <a:tblGrid>
                <a:gridCol w="1481496">
                  <a:extLst>
                    <a:ext uri="{9D8B030D-6E8A-4147-A177-3AD203B41FA5}">
                      <a16:colId xmlns:a16="http://schemas.microsoft.com/office/drawing/2014/main" val="20000"/>
                    </a:ext>
                  </a:extLst>
                </a:gridCol>
                <a:gridCol w="1978135">
                  <a:extLst>
                    <a:ext uri="{9D8B030D-6E8A-4147-A177-3AD203B41FA5}">
                      <a16:colId xmlns:a16="http://schemas.microsoft.com/office/drawing/2014/main" val="20001"/>
                    </a:ext>
                  </a:extLst>
                </a:gridCol>
                <a:gridCol w="1515166">
                  <a:extLst>
                    <a:ext uri="{9D8B030D-6E8A-4147-A177-3AD203B41FA5}">
                      <a16:colId xmlns:a16="http://schemas.microsoft.com/office/drawing/2014/main" val="20002"/>
                    </a:ext>
                  </a:extLst>
                </a:gridCol>
                <a:gridCol w="1795753">
                  <a:extLst>
                    <a:ext uri="{9D8B030D-6E8A-4147-A177-3AD203B41FA5}">
                      <a16:colId xmlns:a16="http://schemas.microsoft.com/office/drawing/2014/main" val="20003"/>
                    </a:ext>
                  </a:extLst>
                </a:gridCol>
                <a:gridCol w="1459050">
                  <a:extLst>
                    <a:ext uri="{9D8B030D-6E8A-4147-A177-3AD203B41FA5}">
                      <a16:colId xmlns:a16="http://schemas.microsoft.com/office/drawing/2014/main" val="20004"/>
                    </a:ext>
                  </a:extLst>
                </a:gridCol>
              </a:tblGrid>
              <a:tr h="294716">
                <a:tc>
                  <a:txBody>
                    <a:bodyPr/>
                    <a:lstStyle/>
                    <a:p>
                      <a:pPr algn="l" rtl="0" fontAlgn="b"/>
                      <a:r>
                        <a:rPr lang="it-IT" sz="1800" u="none" strike="noStrike" dirty="0">
                          <a:solidFill>
                            <a:srgbClr val="C00000"/>
                          </a:solidFill>
                          <a:effectLst/>
                        </a:rPr>
                        <a:t>Probabilità</a:t>
                      </a:r>
                      <a:endParaRPr lang="it-IT" sz="1800" b="0" i="0" u="none" strike="noStrike" dirty="0">
                        <a:solidFill>
                          <a:srgbClr val="C00000"/>
                        </a:solidFill>
                        <a:effectLst/>
                        <a:latin typeface="Arial"/>
                      </a:endParaRPr>
                    </a:p>
                  </a:txBody>
                  <a:tcPr marL="8420" marR="8420" marT="8420" marB="0" anchor="b"/>
                </a:tc>
                <a:tc>
                  <a:txBody>
                    <a:bodyPr/>
                    <a:lstStyle/>
                    <a:p>
                      <a:pPr algn="l" rtl="0" fontAlgn="b"/>
                      <a:r>
                        <a:rPr lang="it-IT" sz="1800" u="none" strike="noStrike" dirty="0">
                          <a:solidFill>
                            <a:srgbClr val="C00000"/>
                          </a:solidFill>
                          <a:effectLst/>
                        </a:rPr>
                        <a:t>Pazienti</a:t>
                      </a:r>
                      <a:endParaRPr lang="it-IT" sz="1800" b="0" i="0" u="none" strike="noStrike" dirty="0">
                        <a:solidFill>
                          <a:srgbClr val="C00000"/>
                        </a:solidFill>
                        <a:effectLst/>
                        <a:latin typeface="Arial"/>
                      </a:endParaRPr>
                    </a:p>
                  </a:txBody>
                  <a:tcPr marL="8420" marR="8420" marT="8420" marB="0" anchor="b"/>
                </a:tc>
                <a:tc>
                  <a:txBody>
                    <a:bodyPr/>
                    <a:lstStyle/>
                    <a:p>
                      <a:pPr algn="l" rtl="0" fontAlgn="b"/>
                      <a:r>
                        <a:rPr lang="it-IT" sz="1800" u="none" strike="noStrike" dirty="0">
                          <a:solidFill>
                            <a:srgbClr val="C00000"/>
                          </a:solidFill>
                          <a:effectLst/>
                        </a:rPr>
                        <a:t>Vulnerabilità</a:t>
                      </a:r>
                      <a:endParaRPr lang="it-IT" sz="1800" b="0" i="0" u="none" strike="noStrike" dirty="0">
                        <a:solidFill>
                          <a:srgbClr val="C00000"/>
                        </a:solidFill>
                        <a:effectLst/>
                        <a:latin typeface="Arial"/>
                      </a:endParaRPr>
                    </a:p>
                  </a:txBody>
                  <a:tcPr marL="8420" marR="8420" marT="8420" marB="0" anchor="b"/>
                </a:tc>
                <a:tc>
                  <a:txBody>
                    <a:bodyPr/>
                    <a:lstStyle/>
                    <a:p>
                      <a:pPr algn="l" rtl="0" fontAlgn="b"/>
                      <a:r>
                        <a:rPr lang="it-IT" sz="1800" u="none" strike="noStrike" dirty="0">
                          <a:solidFill>
                            <a:srgbClr val="C00000"/>
                          </a:solidFill>
                          <a:effectLst/>
                        </a:rPr>
                        <a:t>Danno</a:t>
                      </a:r>
                      <a:endParaRPr lang="it-IT" sz="1800" b="0" i="0" u="none" strike="noStrike" dirty="0">
                        <a:solidFill>
                          <a:srgbClr val="C00000"/>
                        </a:solidFill>
                        <a:effectLst/>
                        <a:latin typeface="Arial"/>
                      </a:endParaRPr>
                    </a:p>
                  </a:txBody>
                  <a:tcPr marL="8420" marR="8420" marT="8420" marB="0" anchor="b"/>
                </a:tc>
                <a:tc>
                  <a:txBody>
                    <a:bodyPr/>
                    <a:lstStyle/>
                    <a:p>
                      <a:pPr algn="l" rtl="0" fontAlgn="b"/>
                      <a:r>
                        <a:rPr lang="it-IT" sz="1800" u="none" strike="noStrike" dirty="0">
                          <a:solidFill>
                            <a:srgbClr val="C00000"/>
                          </a:solidFill>
                          <a:effectLst/>
                        </a:rPr>
                        <a:t>Rischio</a:t>
                      </a:r>
                      <a:endParaRPr lang="it-IT" sz="1800" b="0" i="0" u="none" strike="noStrike" dirty="0">
                        <a:solidFill>
                          <a:srgbClr val="C00000"/>
                        </a:solidFill>
                        <a:effectLst/>
                        <a:latin typeface="Arial"/>
                      </a:endParaRPr>
                    </a:p>
                  </a:txBody>
                  <a:tcPr marL="8420" marR="8420" marT="8420" marB="0" anchor="b"/>
                </a:tc>
                <a:extLst>
                  <a:ext uri="{0D108BD9-81ED-4DB2-BD59-A6C34878D82A}">
                    <a16:rowId xmlns:a16="http://schemas.microsoft.com/office/drawing/2014/main" val="10000"/>
                  </a:ext>
                </a:extLst>
              </a:tr>
              <a:tr h="294716">
                <a:tc>
                  <a:txBody>
                    <a:bodyPr/>
                    <a:lstStyle/>
                    <a:p>
                      <a:pPr algn="r" rtl="0" fontAlgn="b"/>
                      <a:r>
                        <a:rPr lang="it-IT" sz="1800" u="none" strike="noStrike">
                          <a:effectLst/>
                        </a:rPr>
                        <a:t>0,01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dirty="0">
                          <a:effectLst/>
                        </a:rPr>
                        <a:t>€ 0,29</a:t>
                      </a:r>
                      <a:endParaRPr lang="it-IT" sz="1800" b="0" i="0" u="none" strike="noStrike" dirty="0">
                        <a:solidFill>
                          <a:srgbClr val="000000"/>
                        </a:solidFill>
                        <a:effectLst/>
                        <a:latin typeface="Arial"/>
                      </a:endParaRPr>
                    </a:p>
                  </a:txBody>
                  <a:tcPr marL="8420" marR="8420" marT="8420" marB="0" anchor="b"/>
                </a:tc>
                <a:extLst>
                  <a:ext uri="{0D108BD9-81ED-4DB2-BD59-A6C34878D82A}">
                    <a16:rowId xmlns:a16="http://schemas.microsoft.com/office/drawing/2014/main" val="10001"/>
                  </a:ext>
                </a:extLst>
              </a:tr>
              <a:tr h="294716">
                <a:tc>
                  <a:txBody>
                    <a:bodyPr/>
                    <a:lstStyle/>
                    <a:p>
                      <a:pPr algn="r" rtl="0" fontAlgn="b"/>
                      <a:r>
                        <a:rPr lang="it-IT" sz="1800" u="none" strike="noStrike" dirty="0">
                          <a:effectLst/>
                        </a:rPr>
                        <a:t>0,01</a:t>
                      </a:r>
                      <a:endParaRPr lang="it-IT" sz="1800" b="0" i="0" u="none" strike="noStrike" dirty="0">
                        <a:solidFill>
                          <a:srgbClr val="000000"/>
                        </a:solidFill>
                        <a:effectLst/>
                        <a:latin typeface="Arial"/>
                      </a:endParaRPr>
                    </a:p>
                  </a:txBody>
                  <a:tcPr marL="8420" marR="8420" marT="8420" marB="0" anchor="b"/>
                </a:tc>
                <a:tc>
                  <a:txBody>
                    <a:bodyPr/>
                    <a:lstStyle/>
                    <a:p>
                      <a:pPr algn="r" rtl="0" fontAlgn="b"/>
                      <a:r>
                        <a:rPr lang="it-IT" sz="1800" u="none" strike="noStrike">
                          <a:effectLst/>
                        </a:rPr>
                        <a:t>10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€ 290,00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a:t>
                      </a:r>
                      <a:endParaRPr lang="it-IT" sz="1800" b="0" i="0" u="none" strike="noStrike">
                        <a:solidFill>
                          <a:srgbClr val="000000"/>
                        </a:solidFill>
                        <a:effectLst/>
                        <a:latin typeface="Arial"/>
                      </a:endParaRPr>
                    </a:p>
                  </a:txBody>
                  <a:tcPr marL="8420" marR="8420" marT="8420" marB="0" anchor="b"/>
                </a:tc>
                <a:extLst>
                  <a:ext uri="{0D108BD9-81ED-4DB2-BD59-A6C34878D82A}">
                    <a16:rowId xmlns:a16="http://schemas.microsoft.com/office/drawing/2014/main" val="10002"/>
                  </a:ext>
                </a:extLst>
              </a:tr>
              <a:tr h="294716">
                <a:tc>
                  <a:txBody>
                    <a:bodyPr/>
                    <a:lstStyle/>
                    <a:p>
                      <a:pPr algn="r" rtl="0" fontAlgn="b"/>
                      <a:r>
                        <a:rPr lang="it-IT" sz="1800" u="none" strike="noStrike">
                          <a:effectLst/>
                        </a:rPr>
                        <a:t>0,01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100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€ 2.900,00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€ 29,00</a:t>
                      </a:r>
                      <a:endParaRPr lang="it-IT" sz="1800" b="0" i="0" u="none" strike="noStrike">
                        <a:solidFill>
                          <a:srgbClr val="000000"/>
                        </a:solidFill>
                        <a:effectLst/>
                        <a:latin typeface="Arial"/>
                      </a:endParaRPr>
                    </a:p>
                  </a:txBody>
                  <a:tcPr marL="8420" marR="8420" marT="8420" marB="0" anchor="b"/>
                </a:tc>
                <a:extLst>
                  <a:ext uri="{0D108BD9-81ED-4DB2-BD59-A6C34878D82A}">
                    <a16:rowId xmlns:a16="http://schemas.microsoft.com/office/drawing/2014/main" val="10003"/>
                  </a:ext>
                </a:extLst>
              </a:tr>
              <a:tr h="294716">
                <a:tc>
                  <a:txBody>
                    <a:bodyPr/>
                    <a:lstStyle/>
                    <a:p>
                      <a:pPr algn="r" rtl="0" fontAlgn="b"/>
                      <a:r>
                        <a:rPr lang="it-IT" sz="1800" u="none" strike="noStrike">
                          <a:effectLst/>
                        </a:rPr>
                        <a:t>0,01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1.000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€ 29.000,00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€ 290,00</a:t>
                      </a:r>
                      <a:endParaRPr lang="it-IT" sz="1800" b="0" i="0" u="none" strike="noStrike">
                        <a:solidFill>
                          <a:srgbClr val="000000"/>
                        </a:solidFill>
                        <a:effectLst/>
                        <a:latin typeface="Arial"/>
                      </a:endParaRPr>
                    </a:p>
                  </a:txBody>
                  <a:tcPr marL="8420" marR="8420" marT="8420" marB="0" anchor="b"/>
                </a:tc>
                <a:extLst>
                  <a:ext uri="{0D108BD9-81ED-4DB2-BD59-A6C34878D82A}">
                    <a16:rowId xmlns:a16="http://schemas.microsoft.com/office/drawing/2014/main" val="10004"/>
                  </a:ext>
                </a:extLst>
              </a:tr>
              <a:tr h="294716">
                <a:tc>
                  <a:txBody>
                    <a:bodyPr/>
                    <a:lstStyle/>
                    <a:p>
                      <a:pPr algn="r" rtl="0" fontAlgn="b"/>
                      <a:r>
                        <a:rPr lang="it-IT" sz="1800" u="none" strike="noStrike">
                          <a:effectLst/>
                        </a:rPr>
                        <a:t>0,01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dirty="0">
                          <a:effectLst/>
                        </a:rPr>
                        <a:t>10.000</a:t>
                      </a:r>
                      <a:endParaRPr lang="it-IT" sz="1800" b="0" i="0" u="none" strike="noStrike" dirty="0">
                        <a:solidFill>
                          <a:srgbClr val="000000"/>
                        </a:solidFill>
                        <a:effectLst/>
                        <a:latin typeface="Arial"/>
                      </a:endParaRPr>
                    </a:p>
                  </a:txBody>
                  <a:tcPr marL="8420" marR="8420" marT="8420" marB="0" anchor="b"/>
                </a:tc>
                <a:tc>
                  <a:txBody>
                    <a:bodyPr/>
                    <a:lstStyle/>
                    <a:p>
                      <a:pPr algn="r" rtl="0" fontAlgn="b"/>
                      <a:r>
                        <a:rPr lang="it-IT" sz="1800" u="none" strike="noStrike">
                          <a:effectLst/>
                        </a:rPr>
                        <a:t>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€ 290.000,00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€ 2.900,00</a:t>
                      </a:r>
                      <a:endParaRPr lang="it-IT" sz="1800" b="0" i="0" u="none" strike="noStrike">
                        <a:solidFill>
                          <a:srgbClr val="000000"/>
                        </a:solidFill>
                        <a:effectLst/>
                        <a:latin typeface="Arial"/>
                      </a:endParaRPr>
                    </a:p>
                  </a:txBody>
                  <a:tcPr marL="8420" marR="8420" marT="8420" marB="0" anchor="b"/>
                </a:tc>
                <a:extLst>
                  <a:ext uri="{0D108BD9-81ED-4DB2-BD59-A6C34878D82A}">
                    <a16:rowId xmlns:a16="http://schemas.microsoft.com/office/drawing/2014/main" val="10005"/>
                  </a:ext>
                </a:extLst>
              </a:tr>
              <a:tr h="294716">
                <a:tc>
                  <a:txBody>
                    <a:bodyPr/>
                    <a:lstStyle/>
                    <a:p>
                      <a:pPr algn="r" rtl="0" fontAlgn="b"/>
                      <a:r>
                        <a:rPr lang="it-IT" sz="1800" u="none" strike="noStrike">
                          <a:effectLst/>
                        </a:rPr>
                        <a:t>0,01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100.000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€ 2.900.000,00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€ 29.000,00</a:t>
                      </a:r>
                      <a:endParaRPr lang="it-IT" sz="1800" b="0" i="0" u="none" strike="noStrike">
                        <a:solidFill>
                          <a:srgbClr val="000000"/>
                        </a:solidFill>
                        <a:effectLst/>
                        <a:latin typeface="Arial"/>
                      </a:endParaRPr>
                    </a:p>
                  </a:txBody>
                  <a:tcPr marL="8420" marR="8420" marT="8420" marB="0" anchor="b"/>
                </a:tc>
                <a:extLst>
                  <a:ext uri="{0D108BD9-81ED-4DB2-BD59-A6C34878D82A}">
                    <a16:rowId xmlns:a16="http://schemas.microsoft.com/office/drawing/2014/main" val="10006"/>
                  </a:ext>
                </a:extLst>
              </a:tr>
              <a:tr h="294716">
                <a:tc>
                  <a:txBody>
                    <a:bodyPr/>
                    <a:lstStyle/>
                    <a:p>
                      <a:pPr algn="r" rtl="0" fontAlgn="b"/>
                      <a:r>
                        <a:rPr lang="it-IT" sz="1800" u="none" strike="noStrike">
                          <a:effectLst/>
                        </a:rPr>
                        <a:t>0,01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1.000.000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1</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a:effectLst/>
                        </a:rPr>
                        <a:t>€ 29.000.000,00</a:t>
                      </a:r>
                      <a:endParaRPr lang="it-IT" sz="1800" b="0" i="0" u="none" strike="noStrike">
                        <a:solidFill>
                          <a:srgbClr val="000000"/>
                        </a:solidFill>
                        <a:effectLst/>
                        <a:latin typeface="Arial"/>
                      </a:endParaRPr>
                    </a:p>
                  </a:txBody>
                  <a:tcPr marL="8420" marR="8420" marT="8420" marB="0" anchor="b"/>
                </a:tc>
                <a:tc>
                  <a:txBody>
                    <a:bodyPr/>
                    <a:lstStyle/>
                    <a:p>
                      <a:pPr algn="r" rtl="0" fontAlgn="b"/>
                      <a:r>
                        <a:rPr lang="it-IT" sz="1800" u="none" strike="noStrike" dirty="0">
                          <a:effectLst/>
                        </a:rPr>
                        <a:t>€ 290.000,00</a:t>
                      </a:r>
                      <a:endParaRPr lang="it-IT" sz="1800" b="0" i="0" u="none" strike="noStrike" dirty="0">
                        <a:solidFill>
                          <a:srgbClr val="000000"/>
                        </a:solidFill>
                        <a:effectLst/>
                        <a:latin typeface="Arial"/>
                      </a:endParaRPr>
                    </a:p>
                  </a:txBody>
                  <a:tcPr marL="8420" marR="8420" marT="8420" marB="0" anchor="b"/>
                </a:tc>
                <a:extLst>
                  <a:ext uri="{0D108BD9-81ED-4DB2-BD59-A6C34878D82A}">
                    <a16:rowId xmlns:a16="http://schemas.microsoft.com/office/drawing/2014/main" val="10007"/>
                  </a:ext>
                </a:extLst>
              </a:tr>
            </a:tbl>
          </a:graphicData>
        </a:graphic>
      </p:graphicFrame>
      <p:sp>
        <p:nvSpPr>
          <p:cNvPr id="8" name="CasellaDiTesto 7"/>
          <p:cNvSpPr txBox="1"/>
          <p:nvPr/>
        </p:nvSpPr>
        <p:spPr>
          <a:xfrm>
            <a:off x="2284413" y="4416362"/>
            <a:ext cx="8500255" cy="1179810"/>
          </a:xfrm>
          <a:prstGeom prst="rect">
            <a:avLst/>
          </a:prstGeom>
          <a:noFill/>
        </p:spPr>
        <p:txBody>
          <a:bodyPr wrap="square" rtlCol="0">
            <a:spAutoFit/>
          </a:bodyPr>
          <a:lstStyle/>
          <a:p>
            <a:pPr marL="342891" indent="-342891" defTabSz="457189">
              <a:spcBef>
                <a:spcPts val="1000"/>
              </a:spcBef>
              <a:buClr>
                <a:schemeClr val="accent1"/>
              </a:buClr>
              <a:buFont typeface="Wingdings 3" charset="2"/>
              <a:buChar char=""/>
            </a:pPr>
            <a:r>
              <a:rPr lang="it-IT" dirty="0">
                <a:solidFill>
                  <a:schemeClr val="tx1">
                    <a:lumMod val="75000"/>
                    <a:lumOff val="25000"/>
                  </a:schemeClr>
                </a:solidFill>
              </a:rPr>
              <a:t>Tabella della rischiosità in funzione della dimensione dell’organizzazione</a:t>
            </a:r>
          </a:p>
          <a:p>
            <a:pPr marL="342891" indent="-342891" defTabSz="457189">
              <a:spcBef>
                <a:spcPts val="1000"/>
              </a:spcBef>
              <a:buClr>
                <a:schemeClr val="accent1"/>
              </a:buClr>
              <a:buFont typeface="Wingdings 3" charset="2"/>
              <a:buChar char=""/>
            </a:pPr>
            <a:r>
              <a:rPr lang="it-IT" dirty="0">
                <a:solidFill>
                  <a:schemeClr val="tx1">
                    <a:lumMod val="75000"/>
                    <a:lumOff val="25000"/>
                  </a:schemeClr>
                </a:solidFill>
              </a:rPr>
              <a:t>NON tiene conto di sanzioni da parte dell’Autorità Garante</a:t>
            </a:r>
          </a:p>
          <a:p>
            <a:pPr marL="342891" indent="-342891" defTabSz="457189">
              <a:spcBef>
                <a:spcPts val="1000"/>
              </a:spcBef>
              <a:buClr>
                <a:schemeClr val="accent1"/>
              </a:buClr>
              <a:buFont typeface="Wingdings 3" charset="2"/>
              <a:buChar char=""/>
            </a:pPr>
            <a:r>
              <a:rPr lang="it-IT" dirty="0">
                <a:solidFill>
                  <a:schemeClr val="tx1">
                    <a:lumMod val="75000"/>
                    <a:lumOff val="25000"/>
                  </a:schemeClr>
                </a:solidFill>
              </a:rPr>
              <a:t>Attuazione di un piano in relazione al valore da difendere</a:t>
            </a:r>
          </a:p>
        </p:txBody>
      </p:sp>
    </p:spTree>
    <p:extLst>
      <p:ext uri="{BB962C8B-B14F-4D97-AF65-F5344CB8AC3E}">
        <p14:creationId xmlns:p14="http://schemas.microsoft.com/office/powerpoint/2010/main" val="2997099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Contromisure: canale dedicato</a:t>
            </a:r>
          </a:p>
        </p:txBody>
      </p:sp>
      <p:sp>
        <p:nvSpPr>
          <p:cNvPr id="3" name="Segnaposto contenuto 2"/>
          <p:cNvSpPr>
            <a:spLocks noGrp="1"/>
          </p:cNvSpPr>
          <p:nvPr>
            <p:ph idx="1"/>
          </p:nvPr>
        </p:nvSpPr>
        <p:spPr>
          <a:xfrm>
            <a:off x="2589212" y="2133600"/>
            <a:ext cx="8915400" cy="3195638"/>
          </a:xfrm>
        </p:spPr>
        <p:txBody>
          <a:bodyPr/>
          <a:lstStyle/>
          <a:p>
            <a:r>
              <a:rPr lang="it-IT" dirty="0"/>
              <a:t>Possibilità di mitigazione:</a:t>
            </a:r>
          </a:p>
          <a:p>
            <a:endParaRPr lang="it-IT" dirty="0"/>
          </a:p>
          <a:p>
            <a:r>
              <a:rPr lang="it-IT" dirty="0"/>
              <a:t>Doppia scheda di rete su E ed RP;</a:t>
            </a:r>
          </a:p>
          <a:p>
            <a:r>
              <a:rPr lang="it-IT" dirty="0"/>
              <a:t>erogazione normale servizio;</a:t>
            </a:r>
          </a:p>
          <a:p>
            <a:r>
              <a:rPr lang="it-IT" dirty="0"/>
              <a:t>Comunicazione fisica dedicata per traffico HL7.</a:t>
            </a:r>
          </a:p>
          <a:p>
            <a:pPr marL="0" indent="0">
              <a:buNone/>
            </a:pPr>
            <a:endParaRPr lang="it-IT" dirty="0"/>
          </a:p>
          <a:p>
            <a:r>
              <a:rPr lang="it-IT" dirty="0"/>
              <a:t>Effetto sulla probabilità, non sulla vulnerabilità.</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57</a:t>
            </a:fld>
            <a:endParaRPr lang="it-IT"/>
          </a:p>
        </p:txBody>
      </p:sp>
    </p:spTree>
    <p:extLst>
      <p:ext uri="{BB962C8B-B14F-4D97-AF65-F5344CB8AC3E}">
        <p14:creationId xmlns:p14="http://schemas.microsoft.com/office/powerpoint/2010/main" val="2252369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6" y="624110"/>
            <a:ext cx="8911687" cy="702918"/>
          </a:xfrm>
        </p:spPr>
        <p:txBody>
          <a:bodyPr/>
          <a:lstStyle/>
          <a:p>
            <a:r>
              <a:rPr lang="it-IT" dirty="0"/>
              <a:t>Contromisure: SSL/TLS</a:t>
            </a:r>
          </a:p>
        </p:txBody>
      </p:sp>
      <p:sp>
        <p:nvSpPr>
          <p:cNvPr id="3" name="Segnaposto contenuto 2"/>
          <p:cNvSpPr>
            <a:spLocks noGrp="1"/>
          </p:cNvSpPr>
          <p:nvPr>
            <p:ph idx="1"/>
          </p:nvPr>
        </p:nvSpPr>
        <p:spPr>
          <a:xfrm>
            <a:off x="2589212" y="2133600"/>
            <a:ext cx="8915400" cy="3195638"/>
          </a:xfrm>
        </p:spPr>
        <p:txBody>
          <a:bodyPr>
            <a:normAutofit/>
          </a:bodyPr>
          <a:lstStyle/>
          <a:p>
            <a:r>
              <a:rPr lang="it-IT" dirty="0"/>
              <a:t>HL7 agnostico rispetto alla comunicazione.</a:t>
            </a:r>
          </a:p>
          <a:p>
            <a:endParaRPr lang="it-IT" dirty="0"/>
          </a:p>
          <a:p>
            <a:r>
              <a:rPr lang="it-IT" dirty="0"/>
              <a:t>Abilitazione protocollo SSL/TLS sopra TCP/IP;</a:t>
            </a:r>
          </a:p>
          <a:p>
            <a:r>
              <a:rPr lang="it-IT" dirty="0"/>
              <a:t>certificati per garantire oltre alla confidenzialità;</a:t>
            </a:r>
          </a:p>
          <a:p>
            <a:r>
              <a:rPr lang="it-IT" dirty="0"/>
              <a:t>autenticazione e non rifiuto.</a:t>
            </a:r>
          </a:p>
          <a:p>
            <a:pPr marL="0" indent="0">
              <a:buNone/>
            </a:pPr>
            <a:endParaRPr lang="it-IT" dirty="0"/>
          </a:p>
          <a:p>
            <a:r>
              <a:rPr lang="it-IT" dirty="0"/>
              <a:t>Se i sistemi E ed RP sono sicuri: vulnerabilità = 0</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58</a:t>
            </a:fld>
            <a:endParaRPr lang="it-IT"/>
          </a:p>
        </p:txBody>
      </p:sp>
    </p:spTree>
    <p:extLst>
      <p:ext uri="{BB962C8B-B14F-4D97-AF65-F5344CB8AC3E}">
        <p14:creationId xmlns:p14="http://schemas.microsoft.com/office/powerpoint/2010/main" val="4048484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umetto 3 37"/>
          <p:cNvSpPr/>
          <p:nvPr/>
        </p:nvSpPr>
        <p:spPr>
          <a:xfrm>
            <a:off x="-608" y="2392386"/>
            <a:ext cx="1411849" cy="1379514"/>
          </a:xfrm>
          <a:prstGeom prst="wedgeEllipseCallout">
            <a:avLst>
              <a:gd name="adj1" fmla="val 61987"/>
              <a:gd name="adj2" fmla="val -872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dirty="0"/>
          </a:p>
        </p:txBody>
      </p:sp>
      <p:sp>
        <p:nvSpPr>
          <p:cNvPr id="2" name="Titolo 1"/>
          <p:cNvSpPr>
            <a:spLocks noGrp="1"/>
          </p:cNvSpPr>
          <p:nvPr>
            <p:ph type="title"/>
          </p:nvPr>
        </p:nvSpPr>
        <p:spPr>
          <a:xfrm>
            <a:off x="1721389" y="639348"/>
            <a:ext cx="8911687" cy="528799"/>
          </a:xfrm>
        </p:spPr>
        <p:txBody>
          <a:bodyPr>
            <a:noAutofit/>
          </a:bodyPr>
          <a:lstStyle/>
          <a:p>
            <a:r>
              <a:rPr lang="it-IT" sz="2800" dirty="0"/>
              <a:t>Integrare il GDPR all’interno dei Sistemi di Gestione</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59</a:t>
            </a:fld>
            <a:endParaRPr lang="it-IT"/>
          </a:p>
        </p:txBody>
      </p:sp>
      <p:grpSp>
        <p:nvGrpSpPr>
          <p:cNvPr id="96" name="Group 36"/>
          <p:cNvGrpSpPr>
            <a:grpSpLocks/>
          </p:cNvGrpSpPr>
          <p:nvPr/>
        </p:nvGrpSpPr>
        <p:grpSpPr bwMode="auto">
          <a:xfrm>
            <a:off x="5286374" y="1699267"/>
            <a:ext cx="6037263" cy="3894678"/>
            <a:chOff x="476" y="981"/>
            <a:chExt cx="4800" cy="2832"/>
          </a:xfrm>
        </p:grpSpPr>
        <p:sp>
          <p:nvSpPr>
            <p:cNvPr id="97" name="Rectangle 8"/>
            <p:cNvSpPr>
              <a:spLocks noChangeArrowheads="1"/>
            </p:cNvSpPr>
            <p:nvPr/>
          </p:nvSpPr>
          <p:spPr bwMode="auto">
            <a:xfrm>
              <a:off x="4076" y="3045"/>
              <a:ext cx="1200" cy="432"/>
            </a:xfrm>
            <a:prstGeom prst="roundRect">
              <a:avLst/>
            </a:prstGeom>
            <a:solidFill>
              <a:schemeClr val="bg1"/>
            </a:solidFill>
            <a:ln w="952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dirty="0">
                  <a:latin typeface="+mj-lt"/>
                </a:rPr>
                <a:t>Pianificazione e</a:t>
              </a:r>
            </a:p>
            <a:p>
              <a:pPr algn="ctr"/>
              <a:r>
                <a:rPr lang="it-IT" sz="1400" dirty="0">
                  <a:latin typeface="+mj-lt"/>
                </a:rPr>
                <a:t>Organizzazione</a:t>
              </a:r>
            </a:p>
          </p:txBody>
        </p:sp>
        <p:sp>
          <p:nvSpPr>
            <p:cNvPr id="98" name="Rectangle 9"/>
            <p:cNvSpPr>
              <a:spLocks noChangeArrowheads="1"/>
            </p:cNvSpPr>
            <p:nvPr/>
          </p:nvSpPr>
          <p:spPr bwMode="auto">
            <a:xfrm>
              <a:off x="476" y="1557"/>
              <a:ext cx="1056" cy="384"/>
            </a:xfrm>
            <a:prstGeom prst="roundRect">
              <a:avLst/>
            </a:prstGeom>
            <a:solidFill>
              <a:schemeClr val="bg1"/>
            </a:solidFill>
            <a:ln w="952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dirty="0">
                  <a:latin typeface="+mj-lt"/>
                </a:rPr>
                <a:t>Riesame e </a:t>
              </a:r>
            </a:p>
            <a:p>
              <a:pPr algn="ctr"/>
              <a:r>
                <a:rPr lang="it-IT" sz="1400" dirty="0">
                  <a:latin typeface="+mj-lt"/>
                </a:rPr>
                <a:t>Miglioramento</a:t>
              </a:r>
            </a:p>
          </p:txBody>
        </p:sp>
        <p:sp>
          <p:nvSpPr>
            <p:cNvPr id="99" name="Rectangle 10"/>
            <p:cNvSpPr>
              <a:spLocks noChangeArrowheads="1"/>
            </p:cNvSpPr>
            <p:nvPr/>
          </p:nvSpPr>
          <p:spPr bwMode="auto">
            <a:xfrm>
              <a:off x="4368" y="1344"/>
              <a:ext cx="720" cy="336"/>
            </a:xfrm>
            <a:prstGeom prst="roundRect">
              <a:avLst/>
            </a:prstGeom>
            <a:solidFill>
              <a:schemeClr val="bg1"/>
            </a:solidFill>
            <a:ln w="952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dirty="0">
                  <a:latin typeface="+mj-lt"/>
                </a:rPr>
                <a:t>Politica</a:t>
              </a:r>
            </a:p>
          </p:txBody>
        </p:sp>
        <p:sp>
          <p:nvSpPr>
            <p:cNvPr id="100" name="Line 11"/>
            <p:cNvSpPr>
              <a:spLocks noChangeShapeType="1"/>
            </p:cNvSpPr>
            <p:nvPr/>
          </p:nvSpPr>
          <p:spPr bwMode="auto">
            <a:xfrm flipH="1">
              <a:off x="1052" y="2657"/>
              <a:ext cx="816" cy="377"/>
            </a:xfrm>
            <a:prstGeom prst="line">
              <a:avLst/>
            </a:prstGeom>
            <a:ln>
              <a:headEnd type="oval"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it-IT"/>
            </a:p>
          </p:txBody>
        </p:sp>
        <p:sp>
          <p:nvSpPr>
            <p:cNvPr id="101" name="Line 12"/>
            <p:cNvSpPr>
              <a:spLocks noChangeShapeType="1"/>
            </p:cNvSpPr>
            <p:nvPr/>
          </p:nvSpPr>
          <p:spPr bwMode="auto">
            <a:xfrm flipH="1">
              <a:off x="2828" y="2828"/>
              <a:ext cx="0" cy="553"/>
            </a:xfrm>
            <a:prstGeom prst="line">
              <a:avLst/>
            </a:prstGeom>
            <a:ln>
              <a:headEnd type="oval"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it-IT"/>
            </a:p>
          </p:txBody>
        </p:sp>
        <p:sp>
          <p:nvSpPr>
            <p:cNvPr id="102" name="Line 13"/>
            <p:cNvSpPr>
              <a:spLocks noChangeShapeType="1"/>
            </p:cNvSpPr>
            <p:nvPr/>
          </p:nvSpPr>
          <p:spPr bwMode="auto">
            <a:xfrm>
              <a:off x="3823" y="2657"/>
              <a:ext cx="785" cy="377"/>
            </a:xfrm>
            <a:prstGeom prst="line">
              <a:avLst/>
            </a:prstGeom>
            <a:ln>
              <a:headEnd type="oval"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it-IT"/>
            </a:p>
          </p:txBody>
        </p:sp>
        <p:sp>
          <p:nvSpPr>
            <p:cNvPr id="103" name="Line 14"/>
            <p:cNvSpPr>
              <a:spLocks noChangeShapeType="1"/>
            </p:cNvSpPr>
            <p:nvPr/>
          </p:nvSpPr>
          <p:spPr bwMode="auto">
            <a:xfrm flipV="1">
              <a:off x="3888" y="2229"/>
              <a:ext cx="720" cy="96"/>
            </a:xfrm>
            <a:prstGeom prst="line">
              <a:avLst/>
            </a:prstGeom>
            <a:ln>
              <a:headEnd type="oval"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it-IT"/>
            </a:p>
          </p:txBody>
        </p:sp>
        <p:sp>
          <p:nvSpPr>
            <p:cNvPr id="104" name="Line 15"/>
            <p:cNvSpPr>
              <a:spLocks noChangeShapeType="1"/>
            </p:cNvSpPr>
            <p:nvPr/>
          </p:nvSpPr>
          <p:spPr bwMode="auto">
            <a:xfrm flipV="1">
              <a:off x="3212" y="1509"/>
              <a:ext cx="1156" cy="661"/>
            </a:xfrm>
            <a:prstGeom prst="line">
              <a:avLst/>
            </a:prstGeom>
            <a:ln>
              <a:headEnd type="oval"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it-IT"/>
            </a:p>
          </p:txBody>
        </p:sp>
        <p:sp>
          <p:nvSpPr>
            <p:cNvPr id="105" name="Line 16"/>
            <p:cNvSpPr>
              <a:spLocks noChangeShapeType="1"/>
            </p:cNvSpPr>
            <p:nvPr/>
          </p:nvSpPr>
          <p:spPr bwMode="auto">
            <a:xfrm flipH="1" flipV="1">
              <a:off x="1532" y="1749"/>
              <a:ext cx="720" cy="288"/>
            </a:xfrm>
            <a:prstGeom prst="line">
              <a:avLst/>
            </a:prstGeom>
            <a:ln>
              <a:headEnd type="oval"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it-IT"/>
            </a:p>
          </p:txBody>
        </p:sp>
        <p:sp>
          <p:nvSpPr>
            <p:cNvPr id="106" name="Rectangle 17"/>
            <p:cNvSpPr>
              <a:spLocks noChangeArrowheads="1"/>
            </p:cNvSpPr>
            <p:nvPr/>
          </p:nvSpPr>
          <p:spPr bwMode="auto">
            <a:xfrm>
              <a:off x="476" y="3045"/>
              <a:ext cx="1008" cy="336"/>
            </a:xfrm>
            <a:prstGeom prst="roundRect">
              <a:avLst/>
            </a:prstGeom>
            <a:solidFill>
              <a:schemeClr val="bg1"/>
            </a:solidFill>
            <a:ln w="952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dirty="0">
                  <a:latin typeface="+mj-lt"/>
                </a:rPr>
                <a:t>Monitoraggio</a:t>
              </a:r>
            </a:p>
          </p:txBody>
        </p:sp>
        <p:sp>
          <p:nvSpPr>
            <p:cNvPr id="107" name="Rectangle 18"/>
            <p:cNvSpPr>
              <a:spLocks noChangeArrowheads="1"/>
            </p:cNvSpPr>
            <p:nvPr/>
          </p:nvSpPr>
          <p:spPr bwMode="auto">
            <a:xfrm>
              <a:off x="4604" y="2085"/>
              <a:ext cx="672" cy="315"/>
            </a:xfrm>
            <a:prstGeom prst="roundRect">
              <a:avLst/>
            </a:prstGeom>
            <a:solidFill>
              <a:schemeClr val="bg1"/>
            </a:solidFill>
            <a:ln w="952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dirty="0">
                  <a:latin typeface="+mj-lt"/>
                </a:rPr>
                <a:t>Esame</a:t>
              </a:r>
            </a:p>
            <a:p>
              <a:pPr algn="ctr"/>
              <a:r>
                <a:rPr lang="it-IT" sz="1400" dirty="0">
                  <a:latin typeface="+mj-lt"/>
                </a:rPr>
                <a:t> Iniziale</a:t>
              </a:r>
            </a:p>
          </p:txBody>
        </p:sp>
        <p:sp>
          <p:nvSpPr>
            <p:cNvPr id="108" name="Rectangle 19"/>
            <p:cNvSpPr>
              <a:spLocks noChangeArrowheads="1"/>
            </p:cNvSpPr>
            <p:nvPr/>
          </p:nvSpPr>
          <p:spPr bwMode="auto">
            <a:xfrm>
              <a:off x="2060" y="3381"/>
              <a:ext cx="1536" cy="432"/>
            </a:xfrm>
            <a:prstGeom prst="roundRect">
              <a:avLst/>
            </a:prstGeom>
            <a:solidFill>
              <a:schemeClr val="bg1"/>
            </a:solidFill>
            <a:ln w="952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400" dirty="0">
                  <a:latin typeface="+mj-lt"/>
                </a:rPr>
                <a:t>Sensibilizzazione </a:t>
              </a:r>
            </a:p>
          </p:txBody>
        </p:sp>
        <p:sp>
          <p:nvSpPr>
            <p:cNvPr id="109" name="Oval 20"/>
            <p:cNvSpPr>
              <a:spLocks noChangeArrowheads="1"/>
            </p:cNvSpPr>
            <p:nvPr/>
          </p:nvSpPr>
          <p:spPr bwMode="auto">
            <a:xfrm>
              <a:off x="1772" y="2181"/>
              <a:ext cx="2208" cy="576"/>
            </a:xfrm>
            <a:prstGeom prst="ellipse">
              <a:avLst/>
            </a:prstGeom>
            <a:noFill/>
            <a:ln w="635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Narrow" panose="020B0606020202030204" pitchFamily="34" charset="0"/>
                </a:defRPr>
              </a:lvl1pPr>
              <a:lvl2pPr marL="742950" indent="-285750" eaLnBrk="0" hangingPunct="0">
                <a:defRPr kumimoji="1" sz="2400">
                  <a:solidFill>
                    <a:schemeClr val="tx1"/>
                  </a:solidFill>
                  <a:latin typeface="Arial Narrow" panose="020B0606020202030204" pitchFamily="34" charset="0"/>
                </a:defRPr>
              </a:lvl2pPr>
              <a:lvl3pPr marL="1143000" indent="-228600" eaLnBrk="0" hangingPunct="0">
                <a:defRPr kumimoji="1" sz="2400">
                  <a:solidFill>
                    <a:schemeClr val="tx1"/>
                  </a:solidFill>
                  <a:latin typeface="Arial Narrow" panose="020B0606020202030204" pitchFamily="34" charset="0"/>
                </a:defRPr>
              </a:lvl3pPr>
              <a:lvl4pPr marL="1600200" indent="-228600" eaLnBrk="0" hangingPunct="0">
                <a:defRPr kumimoji="1" sz="2400">
                  <a:solidFill>
                    <a:schemeClr val="tx1"/>
                  </a:solidFill>
                  <a:latin typeface="Arial Narrow" panose="020B0606020202030204" pitchFamily="34" charset="0"/>
                </a:defRPr>
              </a:lvl4pPr>
              <a:lvl5pPr marL="2057400" indent="-228600" eaLnBrk="0" hangingPunct="0">
                <a:defRPr kumimoji="1" sz="2400">
                  <a:solidFill>
                    <a:schemeClr val="tx1"/>
                  </a:solidFill>
                  <a:latin typeface="Arial Narrow" panose="020B0606020202030204" pitchFamily="34" charset="0"/>
                </a:defRPr>
              </a:lvl5pPr>
              <a:lvl6pPr marL="2514600" indent="-228600" eaLnBrk="0" fontAlgn="base" hangingPunct="0">
                <a:spcBef>
                  <a:spcPct val="0"/>
                </a:spcBef>
                <a:spcAft>
                  <a:spcPct val="0"/>
                </a:spcAft>
                <a:defRPr kumimoji="1" sz="2400">
                  <a:solidFill>
                    <a:schemeClr val="tx1"/>
                  </a:solidFill>
                  <a:latin typeface="Arial Narrow" panose="020B0606020202030204" pitchFamily="34" charset="0"/>
                </a:defRPr>
              </a:lvl6pPr>
              <a:lvl7pPr marL="2971800" indent="-228600" eaLnBrk="0" fontAlgn="base" hangingPunct="0">
                <a:spcBef>
                  <a:spcPct val="0"/>
                </a:spcBef>
                <a:spcAft>
                  <a:spcPct val="0"/>
                </a:spcAft>
                <a:defRPr kumimoji="1" sz="2400">
                  <a:solidFill>
                    <a:schemeClr val="tx1"/>
                  </a:solidFill>
                  <a:latin typeface="Arial Narrow" panose="020B0606020202030204" pitchFamily="34" charset="0"/>
                </a:defRPr>
              </a:lvl7pPr>
              <a:lvl8pPr marL="3429000" indent="-228600" eaLnBrk="0" fontAlgn="base" hangingPunct="0">
                <a:spcBef>
                  <a:spcPct val="0"/>
                </a:spcBef>
                <a:spcAft>
                  <a:spcPct val="0"/>
                </a:spcAft>
                <a:defRPr kumimoji="1" sz="2400">
                  <a:solidFill>
                    <a:schemeClr val="tx1"/>
                  </a:solidFill>
                  <a:latin typeface="Arial Narrow" panose="020B0606020202030204" pitchFamily="34" charset="0"/>
                </a:defRPr>
              </a:lvl8pPr>
              <a:lvl9pPr marL="3886200" indent="-228600" eaLnBrk="0" fontAlgn="base" hangingPunct="0">
                <a:spcBef>
                  <a:spcPct val="0"/>
                </a:spcBef>
                <a:spcAft>
                  <a:spcPct val="0"/>
                </a:spcAft>
                <a:defRPr kumimoji="1" sz="2400">
                  <a:solidFill>
                    <a:schemeClr val="tx1"/>
                  </a:solidFill>
                  <a:latin typeface="Arial Narrow" panose="020B0606020202030204" pitchFamily="34" charset="0"/>
                </a:defRPr>
              </a:lvl9pPr>
            </a:lstStyle>
            <a:p>
              <a:pPr eaLnBrk="1" hangingPunct="1"/>
              <a:endParaRPr lang="it-IT" altLang="it-IT"/>
            </a:p>
          </p:txBody>
        </p:sp>
        <p:sp>
          <p:nvSpPr>
            <p:cNvPr id="110" name="Oval 21"/>
            <p:cNvSpPr>
              <a:spLocks noChangeArrowheads="1"/>
            </p:cNvSpPr>
            <p:nvPr/>
          </p:nvSpPr>
          <p:spPr bwMode="auto">
            <a:xfrm>
              <a:off x="2204" y="1557"/>
              <a:ext cx="1488" cy="336"/>
            </a:xfrm>
            <a:prstGeom prst="ellipse">
              <a:avLst/>
            </a:prstGeom>
            <a:noFill/>
            <a:ln w="635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Narrow" panose="020B0606020202030204" pitchFamily="34" charset="0"/>
                </a:defRPr>
              </a:lvl1pPr>
              <a:lvl2pPr marL="742950" indent="-285750" eaLnBrk="0" hangingPunct="0">
                <a:defRPr kumimoji="1" sz="2400">
                  <a:solidFill>
                    <a:schemeClr val="tx1"/>
                  </a:solidFill>
                  <a:latin typeface="Arial Narrow" panose="020B0606020202030204" pitchFamily="34" charset="0"/>
                </a:defRPr>
              </a:lvl2pPr>
              <a:lvl3pPr marL="1143000" indent="-228600" eaLnBrk="0" hangingPunct="0">
                <a:defRPr kumimoji="1" sz="2400">
                  <a:solidFill>
                    <a:schemeClr val="tx1"/>
                  </a:solidFill>
                  <a:latin typeface="Arial Narrow" panose="020B0606020202030204" pitchFamily="34" charset="0"/>
                </a:defRPr>
              </a:lvl3pPr>
              <a:lvl4pPr marL="1600200" indent="-228600" eaLnBrk="0" hangingPunct="0">
                <a:defRPr kumimoji="1" sz="2400">
                  <a:solidFill>
                    <a:schemeClr val="tx1"/>
                  </a:solidFill>
                  <a:latin typeface="Arial Narrow" panose="020B0606020202030204" pitchFamily="34" charset="0"/>
                </a:defRPr>
              </a:lvl4pPr>
              <a:lvl5pPr marL="2057400" indent="-228600" eaLnBrk="0" hangingPunct="0">
                <a:defRPr kumimoji="1" sz="2400">
                  <a:solidFill>
                    <a:schemeClr val="tx1"/>
                  </a:solidFill>
                  <a:latin typeface="Arial Narrow" panose="020B0606020202030204" pitchFamily="34" charset="0"/>
                </a:defRPr>
              </a:lvl5pPr>
              <a:lvl6pPr marL="2514600" indent="-228600" eaLnBrk="0" fontAlgn="base" hangingPunct="0">
                <a:spcBef>
                  <a:spcPct val="0"/>
                </a:spcBef>
                <a:spcAft>
                  <a:spcPct val="0"/>
                </a:spcAft>
                <a:defRPr kumimoji="1" sz="2400">
                  <a:solidFill>
                    <a:schemeClr val="tx1"/>
                  </a:solidFill>
                  <a:latin typeface="Arial Narrow" panose="020B0606020202030204" pitchFamily="34" charset="0"/>
                </a:defRPr>
              </a:lvl6pPr>
              <a:lvl7pPr marL="2971800" indent="-228600" eaLnBrk="0" fontAlgn="base" hangingPunct="0">
                <a:spcBef>
                  <a:spcPct val="0"/>
                </a:spcBef>
                <a:spcAft>
                  <a:spcPct val="0"/>
                </a:spcAft>
                <a:defRPr kumimoji="1" sz="2400">
                  <a:solidFill>
                    <a:schemeClr val="tx1"/>
                  </a:solidFill>
                  <a:latin typeface="Arial Narrow" panose="020B0606020202030204" pitchFamily="34" charset="0"/>
                </a:defRPr>
              </a:lvl7pPr>
              <a:lvl8pPr marL="3429000" indent="-228600" eaLnBrk="0" fontAlgn="base" hangingPunct="0">
                <a:spcBef>
                  <a:spcPct val="0"/>
                </a:spcBef>
                <a:spcAft>
                  <a:spcPct val="0"/>
                </a:spcAft>
                <a:defRPr kumimoji="1" sz="2400">
                  <a:solidFill>
                    <a:schemeClr val="tx1"/>
                  </a:solidFill>
                  <a:latin typeface="Arial Narrow" panose="020B0606020202030204" pitchFamily="34" charset="0"/>
                </a:defRPr>
              </a:lvl8pPr>
              <a:lvl9pPr marL="3886200" indent="-228600" eaLnBrk="0" fontAlgn="base" hangingPunct="0">
                <a:spcBef>
                  <a:spcPct val="0"/>
                </a:spcBef>
                <a:spcAft>
                  <a:spcPct val="0"/>
                </a:spcAft>
                <a:defRPr kumimoji="1" sz="2400">
                  <a:solidFill>
                    <a:schemeClr val="tx1"/>
                  </a:solidFill>
                  <a:latin typeface="Arial Narrow" panose="020B0606020202030204" pitchFamily="34" charset="0"/>
                </a:defRPr>
              </a:lvl9pPr>
            </a:lstStyle>
            <a:p>
              <a:pPr eaLnBrk="1" hangingPunct="1"/>
              <a:endParaRPr lang="it-IT" altLang="it-IT"/>
            </a:p>
          </p:txBody>
        </p:sp>
        <p:sp>
          <p:nvSpPr>
            <p:cNvPr id="111" name="Oval 22"/>
            <p:cNvSpPr>
              <a:spLocks noChangeArrowheads="1"/>
            </p:cNvSpPr>
            <p:nvPr/>
          </p:nvSpPr>
          <p:spPr bwMode="auto">
            <a:xfrm>
              <a:off x="2876" y="981"/>
              <a:ext cx="816" cy="240"/>
            </a:xfrm>
            <a:prstGeom prst="ellipse">
              <a:avLst/>
            </a:prstGeom>
            <a:noFill/>
            <a:ln w="635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Arial Narrow" panose="020B0606020202030204" pitchFamily="34" charset="0"/>
                </a:defRPr>
              </a:lvl1pPr>
              <a:lvl2pPr marL="742950" indent="-285750" eaLnBrk="0" hangingPunct="0">
                <a:defRPr kumimoji="1" sz="2400">
                  <a:solidFill>
                    <a:schemeClr val="tx1"/>
                  </a:solidFill>
                  <a:latin typeface="Arial Narrow" panose="020B0606020202030204" pitchFamily="34" charset="0"/>
                </a:defRPr>
              </a:lvl2pPr>
              <a:lvl3pPr marL="1143000" indent="-228600" eaLnBrk="0" hangingPunct="0">
                <a:defRPr kumimoji="1" sz="2400">
                  <a:solidFill>
                    <a:schemeClr val="tx1"/>
                  </a:solidFill>
                  <a:latin typeface="Arial Narrow" panose="020B0606020202030204" pitchFamily="34" charset="0"/>
                </a:defRPr>
              </a:lvl3pPr>
              <a:lvl4pPr marL="1600200" indent="-228600" eaLnBrk="0" hangingPunct="0">
                <a:defRPr kumimoji="1" sz="2400">
                  <a:solidFill>
                    <a:schemeClr val="tx1"/>
                  </a:solidFill>
                  <a:latin typeface="Arial Narrow" panose="020B0606020202030204" pitchFamily="34" charset="0"/>
                </a:defRPr>
              </a:lvl4pPr>
              <a:lvl5pPr marL="2057400" indent="-228600" eaLnBrk="0" hangingPunct="0">
                <a:defRPr kumimoji="1" sz="2400">
                  <a:solidFill>
                    <a:schemeClr val="tx1"/>
                  </a:solidFill>
                  <a:latin typeface="Arial Narrow" panose="020B0606020202030204" pitchFamily="34" charset="0"/>
                </a:defRPr>
              </a:lvl5pPr>
              <a:lvl6pPr marL="2514600" indent="-228600" eaLnBrk="0" fontAlgn="base" hangingPunct="0">
                <a:spcBef>
                  <a:spcPct val="0"/>
                </a:spcBef>
                <a:spcAft>
                  <a:spcPct val="0"/>
                </a:spcAft>
                <a:defRPr kumimoji="1" sz="2400">
                  <a:solidFill>
                    <a:schemeClr val="tx1"/>
                  </a:solidFill>
                  <a:latin typeface="Arial Narrow" panose="020B0606020202030204" pitchFamily="34" charset="0"/>
                </a:defRPr>
              </a:lvl6pPr>
              <a:lvl7pPr marL="2971800" indent="-228600" eaLnBrk="0" fontAlgn="base" hangingPunct="0">
                <a:spcBef>
                  <a:spcPct val="0"/>
                </a:spcBef>
                <a:spcAft>
                  <a:spcPct val="0"/>
                </a:spcAft>
                <a:defRPr kumimoji="1" sz="2400">
                  <a:solidFill>
                    <a:schemeClr val="tx1"/>
                  </a:solidFill>
                  <a:latin typeface="Arial Narrow" panose="020B0606020202030204" pitchFamily="34" charset="0"/>
                </a:defRPr>
              </a:lvl7pPr>
              <a:lvl8pPr marL="3429000" indent="-228600" eaLnBrk="0" fontAlgn="base" hangingPunct="0">
                <a:spcBef>
                  <a:spcPct val="0"/>
                </a:spcBef>
                <a:spcAft>
                  <a:spcPct val="0"/>
                </a:spcAft>
                <a:defRPr kumimoji="1" sz="2400">
                  <a:solidFill>
                    <a:schemeClr val="tx1"/>
                  </a:solidFill>
                  <a:latin typeface="Arial Narrow" panose="020B0606020202030204" pitchFamily="34" charset="0"/>
                </a:defRPr>
              </a:lvl8pPr>
              <a:lvl9pPr marL="3886200" indent="-228600" eaLnBrk="0" fontAlgn="base" hangingPunct="0">
                <a:spcBef>
                  <a:spcPct val="0"/>
                </a:spcBef>
                <a:spcAft>
                  <a:spcPct val="0"/>
                </a:spcAft>
                <a:defRPr kumimoji="1" sz="2400">
                  <a:solidFill>
                    <a:schemeClr val="tx1"/>
                  </a:solidFill>
                  <a:latin typeface="Arial Narrow" panose="020B0606020202030204" pitchFamily="34" charset="0"/>
                </a:defRPr>
              </a:lvl9pPr>
            </a:lstStyle>
            <a:p>
              <a:pPr eaLnBrk="1" hangingPunct="1"/>
              <a:endParaRPr lang="it-IT" altLang="it-IT"/>
            </a:p>
          </p:txBody>
        </p:sp>
        <p:sp>
          <p:nvSpPr>
            <p:cNvPr id="112" name="Line 23"/>
            <p:cNvSpPr>
              <a:spLocks noChangeShapeType="1"/>
            </p:cNvSpPr>
            <p:nvPr/>
          </p:nvSpPr>
          <p:spPr bwMode="auto">
            <a:xfrm flipV="1">
              <a:off x="1916" y="1797"/>
              <a:ext cx="720" cy="528"/>
            </a:xfrm>
            <a:prstGeom prst="line">
              <a:avLst/>
            </a:prstGeom>
            <a:noFill/>
            <a:ln w="508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3" name="Line 24"/>
            <p:cNvSpPr>
              <a:spLocks noChangeShapeType="1"/>
            </p:cNvSpPr>
            <p:nvPr/>
          </p:nvSpPr>
          <p:spPr bwMode="auto">
            <a:xfrm flipV="1">
              <a:off x="2204" y="1125"/>
              <a:ext cx="624" cy="624"/>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4" name="Line 25"/>
            <p:cNvSpPr>
              <a:spLocks noChangeShapeType="1"/>
            </p:cNvSpPr>
            <p:nvPr/>
          </p:nvSpPr>
          <p:spPr bwMode="auto">
            <a:xfrm flipV="1">
              <a:off x="3356" y="2229"/>
              <a:ext cx="144" cy="0"/>
            </a:xfrm>
            <a:prstGeom prst="line">
              <a:avLst/>
            </a:prstGeom>
            <a:noFill/>
            <a:ln w="50800">
              <a:solidFill>
                <a:srgbClr val="FFCC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 name="Line 26"/>
            <p:cNvSpPr>
              <a:spLocks noChangeShapeType="1"/>
            </p:cNvSpPr>
            <p:nvPr/>
          </p:nvSpPr>
          <p:spPr bwMode="auto">
            <a:xfrm flipH="1" flipV="1">
              <a:off x="3116" y="2757"/>
              <a:ext cx="96" cy="0"/>
            </a:xfrm>
            <a:prstGeom prst="line">
              <a:avLst/>
            </a:prstGeom>
            <a:noFill/>
            <a:ln w="50800">
              <a:solidFill>
                <a:srgbClr val="FFCC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6" name="Line 27"/>
            <p:cNvSpPr>
              <a:spLocks noChangeShapeType="1"/>
            </p:cNvSpPr>
            <p:nvPr/>
          </p:nvSpPr>
          <p:spPr bwMode="auto">
            <a:xfrm flipV="1">
              <a:off x="1820" y="2325"/>
              <a:ext cx="48" cy="96"/>
            </a:xfrm>
            <a:prstGeom prst="line">
              <a:avLst/>
            </a:prstGeom>
            <a:noFill/>
            <a:ln w="50800">
              <a:solidFill>
                <a:srgbClr val="FFCC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7" name="Line 28"/>
            <p:cNvSpPr>
              <a:spLocks noChangeShapeType="1"/>
            </p:cNvSpPr>
            <p:nvPr/>
          </p:nvSpPr>
          <p:spPr bwMode="auto">
            <a:xfrm flipV="1">
              <a:off x="2636" y="1557"/>
              <a:ext cx="432" cy="240"/>
            </a:xfrm>
            <a:prstGeom prst="line">
              <a:avLst/>
            </a:prstGeom>
            <a:noFill/>
            <a:ln w="50800">
              <a:solidFill>
                <a:srgbClr val="FFCC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8" name="Line 29"/>
            <p:cNvSpPr>
              <a:spLocks noChangeShapeType="1"/>
            </p:cNvSpPr>
            <p:nvPr/>
          </p:nvSpPr>
          <p:spPr bwMode="auto">
            <a:xfrm flipV="1">
              <a:off x="2828" y="1029"/>
              <a:ext cx="144" cy="96"/>
            </a:xfrm>
            <a:prstGeom prst="line">
              <a:avLst/>
            </a:prstGeom>
            <a:noFill/>
            <a:ln w="50800">
              <a:solidFill>
                <a:srgbClr val="FF66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 name="Line 30"/>
            <p:cNvSpPr>
              <a:spLocks noChangeShapeType="1"/>
            </p:cNvSpPr>
            <p:nvPr/>
          </p:nvSpPr>
          <p:spPr bwMode="auto">
            <a:xfrm flipV="1">
              <a:off x="3356" y="981"/>
              <a:ext cx="144" cy="0"/>
            </a:xfrm>
            <a:prstGeom prst="line">
              <a:avLst/>
            </a:prstGeom>
            <a:noFill/>
            <a:ln w="50800">
              <a:solidFill>
                <a:srgbClr val="00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0" name="Line 31"/>
            <p:cNvSpPr>
              <a:spLocks noChangeShapeType="1"/>
            </p:cNvSpPr>
            <p:nvPr/>
          </p:nvSpPr>
          <p:spPr bwMode="auto">
            <a:xfrm flipH="1" flipV="1">
              <a:off x="3116" y="1221"/>
              <a:ext cx="96" cy="0"/>
            </a:xfrm>
            <a:prstGeom prst="line">
              <a:avLst/>
            </a:prstGeom>
            <a:noFill/>
            <a:ln w="50800">
              <a:solidFill>
                <a:srgbClr val="00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1" name="Line 32"/>
            <p:cNvSpPr>
              <a:spLocks noChangeShapeType="1"/>
            </p:cNvSpPr>
            <p:nvPr/>
          </p:nvSpPr>
          <p:spPr bwMode="auto">
            <a:xfrm flipH="1" flipV="1">
              <a:off x="3068" y="1893"/>
              <a:ext cx="192" cy="0"/>
            </a:xfrm>
            <a:prstGeom prst="line">
              <a:avLst/>
            </a:prstGeom>
            <a:noFill/>
            <a:ln w="50800">
              <a:solidFill>
                <a:srgbClr val="FF66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 name="Line 33"/>
            <p:cNvSpPr>
              <a:spLocks noChangeShapeType="1"/>
            </p:cNvSpPr>
            <p:nvPr/>
          </p:nvSpPr>
          <p:spPr bwMode="auto">
            <a:xfrm flipH="1" flipV="1">
              <a:off x="2204" y="1797"/>
              <a:ext cx="144" cy="48"/>
            </a:xfrm>
            <a:prstGeom prst="line">
              <a:avLst/>
            </a:prstGeom>
            <a:noFill/>
            <a:ln w="50800">
              <a:solidFill>
                <a:srgbClr val="FF66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3" name="CasellaDiTesto 2"/>
          <p:cNvSpPr txBox="1"/>
          <p:nvPr/>
        </p:nvSpPr>
        <p:spPr>
          <a:xfrm>
            <a:off x="1471614" y="1443038"/>
            <a:ext cx="3633642" cy="2308324"/>
          </a:xfrm>
          <a:prstGeom prst="rect">
            <a:avLst/>
          </a:prstGeom>
          <a:noFill/>
        </p:spPr>
        <p:txBody>
          <a:bodyPr wrap="square" rtlCol="0">
            <a:spAutoFit/>
          </a:bodyPr>
          <a:lstStyle/>
          <a:p>
            <a:r>
              <a:rPr lang="it-IT" sz="1600" dirty="0"/>
              <a:t>Art. 32, par. 3: l'adesione a un </a:t>
            </a:r>
            <a:r>
              <a:rPr lang="it-IT" sz="1600" dirty="0">
                <a:solidFill>
                  <a:srgbClr val="C00000"/>
                </a:solidFill>
              </a:rPr>
              <a:t>codice di condotta</a:t>
            </a:r>
            <a:r>
              <a:rPr lang="it-IT" sz="1600" dirty="0"/>
              <a:t> approvato ai sensi dell'articolo 40 o a un </a:t>
            </a:r>
            <a:r>
              <a:rPr lang="it-IT" sz="1600" dirty="0">
                <a:solidFill>
                  <a:srgbClr val="C00000"/>
                </a:solidFill>
              </a:rPr>
              <a:t>meccanismo di certificazione </a:t>
            </a:r>
            <a:r>
              <a:rPr lang="it-IT" sz="1600" dirty="0"/>
              <a:t>approvato ai sensi dell'articolo 42 può  essere utilizzata come elemento  per dimostrare la conformità ai requisiti di cui  al paragrafo 1.</a:t>
            </a:r>
          </a:p>
        </p:txBody>
      </p:sp>
      <p:sp>
        <p:nvSpPr>
          <p:cNvPr id="35" name="CasellaDiTesto 34"/>
          <p:cNvSpPr txBox="1"/>
          <p:nvPr/>
        </p:nvSpPr>
        <p:spPr>
          <a:xfrm>
            <a:off x="1443962" y="3830663"/>
            <a:ext cx="3633642" cy="2308324"/>
          </a:xfrm>
          <a:prstGeom prst="rect">
            <a:avLst/>
          </a:prstGeom>
          <a:noFill/>
        </p:spPr>
        <p:txBody>
          <a:bodyPr wrap="square" rtlCol="0">
            <a:spAutoFit/>
          </a:bodyPr>
          <a:lstStyle/>
          <a:p>
            <a:r>
              <a:rPr lang="it-IT" sz="1600" dirty="0"/>
              <a:t>Art. 37, par. 4: Nei casi diversi da quelli di cui al paragrafo 1, (cfr. obbligo del DPO) … </a:t>
            </a:r>
            <a:r>
              <a:rPr lang="it-IT" sz="1600" dirty="0">
                <a:solidFill>
                  <a:srgbClr val="C00000"/>
                </a:solidFill>
              </a:rPr>
              <a:t>le associazioni e gli altri organismi rappresentanti le categorie </a:t>
            </a:r>
            <a:r>
              <a:rPr lang="it-IT" sz="1600" dirty="0"/>
              <a:t>di titolari del trattamento o di responsabili del trattamento possono …  </a:t>
            </a:r>
            <a:r>
              <a:rPr lang="it-IT" sz="1600" dirty="0">
                <a:solidFill>
                  <a:srgbClr val="C00000"/>
                </a:solidFill>
              </a:rPr>
              <a:t>designare un responsabile della protezione dei dati</a:t>
            </a:r>
            <a:r>
              <a:rPr lang="it-IT" sz="1600" dirty="0"/>
              <a:t>.</a:t>
            </a:r>
          </a:p>
        </p:txBody>
      </p:sp>
      <p:sp>
        <p:nvSpPr>
          <p:cNvPr id="8" name="Fumetto 3 7"/>
          <p:cNvSpPr/>
          <p:nvPr/>
        </p:nvSpPr>
        <p:spPr>
          <a:xfrm>
            <a:off x="5173952" y="1457810"/>
            <a:ext cx="1682110" cy="812969"/>
          </a:xfrm>
          <a:prstGeom prst="wedgeEllipseCallout">
            <a:avLst>
              <a:gd name="adj1" fmla="val -89711"/>
              <a:gd name="adj2" fmla="val 536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Certificarsi</a:t>
            </a:r>
          </a:p>
        </p:txBody>
      </p:sp>
      <p:sp>
        <p:nvSpPr>
          <p:cNvPr id="37" name="Fumetto 3 36"/>
          <p:cNvSpPr/>
          <p:nvPr/>
        </p:nvSpPr>
        <p:spPr>
          <a:xfrm>
            <a:off x="-11674" y="2392386"/>
            <a:ext cx="1411849" cy="1379514"/>
          </a:xfrm>
          <a:prstGeom prst="wedgeEllipseCallout">
            <a:avLst>
              <a:gd name="adj1" fmla="val 51867"/>
              <a:gd name="adj2" fmla="val 122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Lavorare insieme</a:t>
            </a:r>
          </a:p>
          <a:p>
            <a:pPr algn="ctr"/>
            <a:r>
              <a:rPr lang="it-IT" sz="1400" dirty="0"/>
              <a:t>(associazioni</a:t>
            </a:r>
            <a:r>
              <a:rPr lang="it-IT" sz="1600" dirty="0"/>
              <a:t>)</a:t>
            </a:r>
          </a:p>
        </p:txBody>
      </p:sp>
      <p:sp>
        <p:nvSpPr>
          <p:cNvPr id="39" name="Fumetto 3 38"/>
          <p:cNvSpPr/>
          <p:nvPr/>
        </p:nvSpPr>
        <p:spPr>
          <a:xfrm>
            <a:off x="9331341" y="5333538"/>
            <a:ext cx="2484421" cy="934295"/>
          </a:xfrm>
          <a:prstGeom prst="wedgeEllipseCallout">
            <a:avLst>
              <a:gd name="adj1" fmla="val -54701"/>
              <a:gd name="adj2" fmla="val -93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Standardizzare il processo (sistema di gestione)</a:t>
            </a:r>
          </a:p>
        </p:txBody>
      </p:sp>
    </p:spTree>
    <p:extLst>
      <p:ext uri="{BB962C8B-B14F-4D97-AF65-F5344CB8AC3E}">
        <p14:creationId xmlns:p14="http://schemas.microsoft.com/office/powerpoint/2010/main" val="177554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1+#ppt_w/2"/>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Rischio vs GDPR</a:t>
            </a:r>
          </a:p>
        </p:txBody>
      </p:sp>
      <p:sp>
        <p:nvSpPr>
          <p:cNvPr id="3" name="Segnaposto contenuto 2"/>
          <p:cNvSpPr>
            <a:spLocks noGrp="1"/>
          </p:cNvSpPr>
          <p:nvPr>
            <p:ph idx="1"/>
          </p:nvPr>
        </p:nvSpPr>
        <p:spPr>
          <a:xfrm>
            <a:off x="2589213" y="1362222"/>
            <a:ext cx="7772400" cy="542778"/>
          </a:xfrm>
        </p:spPr>
        <p:txBody>
          <a:bodyPr>
            <a:normAutofit/>
          </a:bodyPr>
          <a:lstStyle/>
          <a:p>
            <a:r>
              <a:rPr lang="it-IT" dirty="0"/>
              <a:t>Il concetto di rischio permea l’intero Regolamento:</a:t>
            </a:r>
          </a:p>
          <a:p>
            <a:endParaRPr lang="it-IT" dirty="0"/>
          </a:p>
          <a:p>
            <a:endParaRPr lang="it-IT" dirty="0"/>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6</a:t>
            </a:fld>
            <a:endParaRPr lang="it-IT"/>
          </a:p>
        </p:txBody>
      </p:sp>
      <p:graphicFrame>
        <p:nvGraphicFramePr>
          <p:cNvPr id="8" name="Tabella 7">
            <a:extLst>
              <a:ext uri="{FF2B5EF4-FFF2-40B4-BE49-F238E27FC236}">
                <a16:creationId xmlns:a16="http://schemas.microsoft.com/office/drawing/2014/main" id="{2F8B7BAF-8293-4367-87DC-64A3F8379656}"/>
              </a:ext>
            </a:extLst>
          </p:cNvPr>
          <p:cNvGraphicFramePr>
            <a:graphicFrameLocks noGrp="1"/>
          </p:cNvGraphicFramePr>
          <p:nvPr>
            <p:extLst>
              <p:ext uri="{D42A27DB-BD31-4B8C-83A1-F6EECF244321}">
                <p14:modId xmlns:p14="http://schemas.microsoft.com/office/powerpoint/2010/main" val="1389088458"/>
              </p:ext>
            </p:extLst>
          </p:nvPr>
        </p:nvGraphicFramePr>
        <p:xfrm>
          <a:off x="3045081" y="1796849"/>
          <a:ext cx="6816371" cy="4871237"/>
        </p:xfrm>
        <a:graphic>
          <a:graphicData uri="http://schemas.openxmlformats.org/drawingml/2006/table">
            <a:tbl>
              <a:tblPr firstRow="1" firstCol="1" bandRow="1">
                <a:tableStyleId>{5C22544A-7EE6-4342-B048-85BDC9FD1C3A}</a:tableStyleId>
              </a:tblPr>
              <a:tblGrid>
                <a:gridCol w="2277363">
                  <a:extLst>
                    <a:ext uri="{9D8B030D-6E8A-4147-A177-3AD203B41FA5}">
                      <a16:colId xmlns:a16="http://schemas.microsoft.com/office/drawing/2014/main" val="1728323858"/>
                    </a:ext>
                  </a:extLst>
                </a:gridCol>
                <a:gridCol w="4539008">
                  <a:extLst>
                    <a:ext uri="{9D8B030D-6E8A-4147-A177-3AD203B41FA5}">
                      <a16:colId xmlns:a16="http://schemas.microsoft.com/office/drawing/2014/main" val="979865452"/>
                    </a:ext>
                  </a:extLst>
                </a:gridCol>
              </a:tblGrid>
              <a:tr h="265318">
                <a:tc>
                  <a:txBody>
                    <a:bodyPr/>
                    <a:lstStyle/>
                    <a:p>
                      <a:pPr marL="10795" marR="4445" indent="-6350" algn="l">
                        <a:lnSpc>
                          <a:spcPct val="107000"/>
                        </a:lnSpc>
                        <a:spcAft>
                          <a:spcPts val="0"/>
                        </a:spcAft>
                      </a:pPr>
                      <a:r>
                        <a:rPr lang="it-IT" sz="1400" b="0" dirty="0">
                          <a:effectLst/>
                        </a:rPr>
                        <a:t>Articolo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400" b="0">
                          <a:effectLst/>
                        </a:rPr>
                        <a:t>Descrizione </a:t>
                      </a:r>
                      <a:endParaRPr lang="it-IT" sz="1400" b="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1342667460"/>
                  </a:ext>
                </a:extLst>
              </a:tr>
              <a:tr h="537894">
                <a:tc>
                  <a:txBody>
                    <a:bodyPr/>
                    <a:lstStyle/>
                    <a:p>
                      <a:pPr marL="10795" marR="4445" indent="-6350" algn="l">
                        <a:lnSpc>
                          <a:spcPct val="107000"/>
                        </a:lnSpc>
                        <a:spcAft>
                          <a:spcPts val="0"/>
                        </a:spcAft>
                      </a:pPr>
                      <a:r>
                        <a:rPr lang="en-US" sz="1400" b="0" dirty="0">
                          <a:effectLst/>
                        </a:rPr>
                        <a:t>art. 5 par. 1 lett. f), par 2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just">
                        <a:lnSpc>
                          <a:spcPct val="107000"/>
                        </a:lnSpc>
                        <a:spcAft>
                          <a:spcPts val="0"/>
                        </a:spcAft>
                      </a:pPr>
                      <a:r>
                        <a:rPr lang="it-IT" sz="1400" b="0">
                          <a:effectLst/>
                        </a:rPr>
                        <a:t>Principi applicabili al trattamento di dati personali e competenza del titolare</a:t>
                      </a:r>
                      <a:endParaRPr lang="it-IT" sz="1400" b="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2492508503"/>
                  </a:ext>
                </a:extLst>
              </a:tr>
              <a:tr h="413502">
                <a:tc>
                  <a:txBody>
                    <a:bodyPr/>
                    <a:lstStyle/>
                    <a:p>
                      <a:pPr marL="10795" marR="4445" indent="-6350" algn="l">
                        <a:lnSpc>
                          <a:spcPct val="107000"/>
                        </a:lnSpc>
                        <a:spcAft>
                          <a:spcPts val="0"/>
                        </a:spcAft>
                      </a:pPr>
                      <a:r>
                        <a:rPr lang="it-IT" sz="1400" b="0" dirty="0">
                          <a:effectLst/>
                        </a:rPr>
                        <a:t>art. 24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400" b="0" dirty="0">
                          <a:effectLst/>
                        </a:rPr>
                        <a:t>Responsabilità del titolare del trattamento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3668906765"/>
                  </a:ext>
                </a:extLst>
              </a:tr>
              <a:tr h="412041">
                <a:tc>
                  <a:txBody>
                    <a:bodyPr/>
                    <a:lstStyle/>
                    <a:p>
                      <a:pPr marL="10795" marR="4445" indent="-6350" algn="l">
                        <a:lnSpc>
                          <a:spcPct val="107000"/>
                        </a:lnSpc>
                        <a:spcAft>
                          <a:spcPts val="0"/>
                        </a:spcAft>
                      </a:pPr>
                      <a:r>
                        <a:rPr lang="it-IT" sz="1400" b="0" dirty="0">
                          <a:effectLst/>
                        </a:rPr>
                        <a:t>Art. 25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en-US" sz="1400" b="0" dirty="0">
                          <a:effectLst/>
                        </a:rPr>
                        <a:t>Privacy by design e privacy by default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197119438"/>
                  </a:ext>
                </a:extLst>
              </a:tr>
              <a:tr h="413502">
                <a:tc>
                  <a:txBody>
                    <a:bodyPr/>
                    <a:lstStyle/>
                    <a:p>
                      <a:pPr marL="10795" marR="4445" indent="-6350" algn="l">
                        <a:lnSpc>
                          <a:spcPct val="107000"/>
                        </a:lnSpc>
                        <a:spcAft>
                          <a:spcPts val="0"/>
                        </a:spcAft>
                      </a:pPr>
                      <a:r>
                        <a:rPr lang="it-IT" sz="1400" b="0">
                          <a:effectLst/>
                        </a:rPr>
                        <a:t>Art. 28 par. 3 lett. e) </a:t>
                      </a:r>
                      <a:endParaRPr lang="it-IT" sz="1400" b="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400" b="0" dirty="0">
                          <a:effectLst/>
                        </a:rPr>
                        <a:t>Responsabile del trattamento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1220057221"/>
                  </a:ext>
                </a:extLst>
              </a:tr>
              <a:tr h="412041">
                <a:tc>
                  <a:txBody>
                    <a:bodyPr/>
                    <a:lstStyle/>
                    <a:p>
                      <a:pPr marL="10795" marR="4445" indent="-6350" algn="l">
                        <a:lnSpc>
                          <a:spcPct val="107000"/>
                        </a:lnSpc>
                        <a:spcAft>
                          <a:spcPts val="0"/>
                        </a:spcAft>
                      </a:pPr>
                      <a:r>
                        <a:rPr lang="it-IT" sz="1400" b="0" dirty="0">
                          <a:effectLst/>
                        </a:rPr>
                        <a:t>Art. 32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400" b="0" dirty="0">
                          <a:effectLst/>
                        </a:rPr>
                        <a:t>Sicurezza del trattamento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477505225"/>
                  </a:ext>
                </a:extLst>
              </a:tr>
              <a:tr h="537894">
                <a:tc>
                  <a:txBody>
                    <a:bodyPr/>
                    <a:lstStyle/>
                    <a:p>
                      <a:pPr marL="10795" marR="4445" indent="-6350" algn="l">
                        <a:lnSpc>
                          <a:spcPct val="107000"/>
                        </a:lnSpc>
                        <a:spcAft>
                          <a:spcPts val="0"/>
                        </a:spcAft>
                      </a:pPr>
                      <a:r>
                        <a:rPr lang="it-IT" sz="1400" b="0">
                          <a:effectLst/>
                        </a:rPr>
                        <a:t>Art. 33 par. 3 lett. c) </a:t>
                      </a:r>
                      <a:endParaRPr lang="it-IT" sz="1400" b="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400" b="0" dirty="0">
                          <a:effectLst/>
                        </a:rPr>
                        <a:t>Notifica di una violazione dei dati personali all’autorità di controllo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3144153699"/>
                  </a:ext>
                </a:extLst>
              </a:tr>
              <a:tr h="537894">
                <a:tc>
                  <a:txBody>
                    <a:bodyPr/>
                    <a:lstStyle/>
                    <a:p>
                      <a:pPr marL="10795" marR="4445" indent="-6350" algn="just">
                        <a:lnSpc>
                          <a:spcPct val="107000"/>
                        </a:lnSpc>
                        <a:spcAft>
                          <a:spcPts val="0"/>
                        </a:spcAft>
                      </a:pPr>
                      <a:r>
                        <a:rPr lang="en-US" sz="1400" b="0">
                          <a:effectLst/>
                        </a:rPr>
                        <a:t>Art. 35 par. 1, 7 lett. c) e d)</a:t>
                      </a:r>
                      <a:endParaRPr lang="it-IT" sz="1400" b="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6350" marR="4445" indent="-6350" algn="l">
                        <a:lnSpc>
                          <a:spcPct val="107000"/>
                        </a:lnSpc>
                        <a:spcAft>
                          <a:spcPts val="0"/>
                        </a:spcAft>
                      </a:pPr>
                      <a:r>
                        <a:rPr lang="en-US" sz="1400" b="0" dirty="0">
                          <a:effectLst/>
                        </a:rPr>
                        <a:t> </a:t>
                      </a:r>
                      <a:r>
                        <a:rPr lang="it-IT" sz="1400" b="0" dirty="0">
                          <a:effectLst/>
                        </a:rPr>
                        <a:t>Valutazione d’impatto sulla protezione dei dati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604389137"/>
                  </a:ext>
                </a:extLst>
              </a:tr>
              <a:tr h="520723">
                <a:tc>
                  <a:txBody>
                    <a:bodyPr/>
                    <a:lstStyle/>
                    <a:p>
                      <a:pPr marL="10795" marR="4445" indent="-6350" algn="l">
                        <a:lnSpc>
                          <a:spcPct val="107000"/>
                        </a:lnSpc>
                        <a:spcAft>
                          <a:spcPts val="0"/>
                        </a:spcAft>
                      </a:pPr>
                      <a:r>
                        <a:rPr lang="it-IT" sz="1400" b="0">
                          <a:effectLst/>
                        </a:rPr>
                        <a:t>Art. 39 par 2 </a:t>
                      </a:r>
                      <a:endParaRPr lang="it-IT" sz="1400" b="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400" b="0" dirty="0">
                          <a:effectLst/>
                        </a:rPr>
                        <a:t>Compiti del responsabile della protezione dei dati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4212316367"/>
                  </a:ext>
                </a:extLst>
              </a:tr>
              <a:tr h="413502">
                <a:tc>
                  <a:txBody>
                    <a:bodyPr/>
                    <a:lstStyle/>
                    <a:p>
                      <a:pPr marL="10795" marR="4445" indent="-6350" algn="l">
                        <a:lnSpc>
                          <a:spcPct val="107000"/>
                        </a:lnSpc>
                        <a:spcAft>
                          <a:spcPts val="0"/>
                        </a:spcAft>
                      </a:pPr>
                      <a:r>
                        <a:rPr lang="it-IT" sz="1400" b="0">
                          <a:effectLst/>
                        </a:rPr>
                        <a:t>Art. 47 par. 2 lett. d) </a:t>
                      </a:r>
                      <a:endParaRPr lang="it-IT" sz="1400" b="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400" b="0" dirty="0">
                          <a:effectLst/>
                        </a:rPr>
                        <a:t>Norme vincolanti d’impresa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2526625502"/>
                  </a:ext>
                </a:extLst>
              </a:tr>
              <a:tr h="406926">
                <a:tc>
                  <a:txBody>
                    <a:bodyPr/>
                    <a:lstStyle/>
                    <a:p>
                      <a:pPr marL="10795" marR="4445" indent="-6350" algn="l">
                        <a:lnSpc>
                          <a:spcPct val="107000"/>
                        </a:lnSpc>
                        <a:spcAft>
                          <a:spcPts val="0"/>
                        </a:spcAft>
                      </a:pPr>
                      <a:r>
                        <a:rPr lang="it-IT" sz="1400" b="0" dirty="0">
                          <a:effectLst/>
                        </a:rPr>
                        <a:t>Art. 49 par. 6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400" b="0" dirty="0">
                          <a:effectLst/>
                        </a:rPr>
                        <a:t>Deroghe in specifiche situazioni </a:t>
                      </a:r>
                      <a:endParaRPr lang="it-IT" sz="1400" b="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293891890"/>
                  </a:ext>
                </a:extLst>
              </a:tr>
            </a:tbl>
          </a:graphicData>
        </a:graphic>
      </p:graphicFrame>
    </p:spTree>
    <p:extLst>
      <p:ext uri="{BB962C8B-B14F-4D97-AF65-F5344CB8AC3E}">
        <p14:creationId xmlns:p14="http://schemas.microsoft.com/office/powerpoint/2010/main" val="2904647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Immagine 236"/>
          <p:cNvPicPr>
            <a:picLocks noChangeAspect="1"/>
          </p:cNvPicPr>
          <p:nvPr/>
        </p:nvPicPr>
        <p:blipFill>
          <a:blip r:embed="rId2"/>
          <a:stretch>
            <a:fillRect/>
          </a:stretch>
        </p:blipFill>
        <p:spPr>
          <a:xfrm>
            <a:off x="4190311" y="2868877"/>
            <a:ext cx="7888534" cy="3898257"/>
          </a:xfrm>
          <a:prstGeom prst="rect">
            <a:avLst/>
          </a:prstGeom>
        </p:spPr>
      </p:pic>
      <p:sp>
        <p:nvSpPr>
          <p:cNvPr id="2" name="Titolo 1"/>
          <p:cNvSpPr>
            <a:spLocks noGrp="1"/>
          </p:cNvSpPr>
          <p:nvPr>
            <p:ph type="title"/>
          </p:nvPr>
        </p:nvSpPr>
        <p:spPr>
          <a:xfrm>
            <a:off x="3934031" y="5915092"/>
            <a:ext cx="3093498" cy="661765"/>
          </a:xfrm>
        </p:spPr>
        <p:txBody>
          <a:bodyPr>
            <a:normAutofit fontScale="90000"/>
          </a:bodyPr>
          <a:lstStyle/>
          <a:p>
            <a:r>
              <a:rPr lang="it-IT" sz="3200" dirty="0"/>
              <a:t>Integrare con l'esistente</a:t>
            </a:r>
          </a:p>
        </p:txBody>
      </p:sp>
      <p:sp>
        <p:nvSpPr>
          <p:cNvPr id="4" name="Segnaposto data 3" hidden="1"/>
          <p:cNvSpPr>
            <a:spLocks noGrp="1"/>
          </p:cNvSpPr>
          <p:nvPr>
            <p:ph type="dt" sz="half" idx="10"/>
          </p:nvPr>
        </p:nvSpPr>
        <p:spPr/>
        <p:txBody>
          <a:bodyPr/>
          <a:lstStyle/>
          <a:p>
            <a:r>
              <a:rPr lang="it-IT"/>
              <a:t>27/07/2018</a:t>
            </a:r>
            <a:endParaRPr lang="it-IT" dirty="0"/>
          </a:p>
        </p:txBody>
      </p:sp>
      <p:sp>
        <p:nvSpPr>
          <p:cNvPr id="5" name="Segnaposto piè di pagina 4" hidden="1"/>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60</a:t>
            </a:fld>
            <a:endParaRPr lang="it-IT"/>
          </a:p>
        </p:txBody>
      </p:sp>
      <p:pic>
        <p:nvPicPr>
          <p:cNvPr id="7" name="Immagine 6"/>
          <p:cNvPicPr>
            <a:picLocks noChangeAspect="1"/>
          </p:cNvPicPr>
          <p:nvPr/>
        </p:nvPicPr>
        <p:blipFill>
          <a:blip r:embed="rId3"/>
          <a:stretch>
            <a:fillRect/>
          </a:stretch>
        </p:blipFill>
        <p:spPr>
          <a:xfrm>
            <a:off x="4661312" y="127867"/>
            <a:ext cx="3735926" cy="2531518"/>
          </a:xfrm>
          <a:prstGeom prst="rect">
            <a:avLst/>
          </a:prstGeom>
        </p:spPr>
      </p:pic>
      <p:sp>
        <p:nvSpPr>
          <p:cNvPr id="9" name="Fumetto 3 8"/>
          <p:cNvSpPr/>
          <p:nvPr/>
        </p:nvSpPr>
        <p:spPr>
          <a:xfrm>
            <a:off x="1919514" y="37768"/>
            <a:ext cx="2741797" cy="1218873"/>
          </a:xfrm>
          <a:prstGeom prst="wedgeEllipseCallout">
            <a:avLst>
              <a:gd name="adj1" fmla="val 83515"/>
              <a:gd name="adj2" fmla="val 5979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t>Processo Privacy modellato come ciclo di Deming (sistema di gestione standard)</a:t>
            </a:r>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14" y="2959743"/>
            <a:ext cx="3402217" cy="2941028"/>
          </a:xfrm>
          <a:prstGeom prst="rect">
            <a:avLst/>
          </a:prstGeom>
        </p:spPr>
      </p:pic>
      <p:sp>
        <p:nvSpPr>
          <p:cNvPr id="238" name="Freeform 17"/>
          <p:cNvSpPr>
            <a:spLocks noChangeAspect="1"/>
          </p:cNvSpPr>
          <p:nvPr/>
        </p:nvSpPr>
        <p:spPr bwMode="auto">
          <a:xfrm rot="19900027" flipH="1">
            <a:off x="2736655" y="1939713"/>
            <a:ext cx="2561813" cy="502645"/>
          </a:xfrm>
          <a:custGeom>
            <a:avLst/>
            <a:gdLst>
              <a:gd name="T0" fmla="*/ 912 w 917"/>
              <a:gd name="T1" fmla="*/ 163 h 215"/>
              <a:gd name="T2" fmla="*/ 860 w 917"/>
              <a:gd name="T3" fmla="*/ 32 h 215"/>
              <a:gd name="T4" fmla="*/ 827 w 917"/>
              <a:gd name="T5" fmla="*/ 3 h 215"/>
              <a:gd name="T6" fmla="*/ 805 w 917"/>
              <a:gd name="T7" fmla="*/ 15 h 215"/>
              <a:gd name="T8" fmla="*/ 836 w 917"/>
              <a:gd name="T9" fmla="*/ 109 h 215"/>
              <a:gd name="T10" fmla="*/ 828 w 917"/>
              <a:gd name="T11" fmla="*/ 104 h 215"/>
              <a:gd name="T12" fmla="*/ 678 w 917"/>
              <a:gd name="T13" fmla="*/ 54 h 215"/>
              <a:gd name="T14" fmla="*/ 448 w 917"/>
              <a:gd name="T15" fmla="*/ 14 h 215"/>
              <a:gd name="T16" fmla="*/ 207 w 917"/>
              <a:gd name="T17" fmla="*/ 13 h 215"/>
              <a:gd name="T18" fmla="*/ 22 w 917"/>
              <a:gd name="T19" fmla="*/ 80 h 215"/>
              <a:gd name="T20" fmla="*/ 19 w 917"/>
              <a:gd name="T21" fmla="*/ 82 h 215"/>
              <a:gd name="T22" fmla="*/ 66 w 917"/>
              <a:gd name="T23" fmla="*/ 123 h 215"/>
              <a:gd name="T24" fmla="*/ 240 w 917"/>
              <a:gd name="T25" fmla="*/ 58 h 215"/>
              <a:gd name="T26" fmla="*/ 468 w 917"/>
              <a:gd name="T27" fmla="*/ 57 h 215"/>
              <a:gd name="T28" fmla="*/ 685 w 917"/>
              <a:gd name="T29" fmla="*/ 94 h 215"/>
              <a:gd name="T30" fmla="*/ 770 w 917"/>
              <a:gd name="T31" fmla="*/ 118 h 215"/>
              <a:gd name="T32" fmla="*/ 825 w 917"/>
              <a:gd name="T33" fmla="*/ 139 h 215"/>
              <a:gd name="T34" fmla="*/ 838 w 917"/>
              <a:gd name="T35" fmla="*/ 143 h 215"/>
              <a:gd name="T36" fmla="*/ 743 w 917"/>
              <a:gd name="T37" fmla="*/ 169 h 215"/>
              <a:gd name="T38" fmla="*/ 751 w 917"/>
              <a:gd name="T39" fmla="*/ 198 h 215"/>
              <a:gd name="T40" fmla="*/ 790 w 917"/>
              <a:gd name="T41" fmla="*/ 210 h 215"/>
              <a:gd name="T42" fmla="*/ 905 w 917"/>
              <a:gd name="T43" fmla="*/ 182 h 215"/>
              <a:gd name="T44" fmla="*/ 912 w 917"/>
              <a:gd name="T45" fmla="*/ 1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7" h="215">
                <a:moveTo>
                  <a:pt x="912" y="163"/>
                </a:moveTo>
                <a:cubicBezTo>
                  <a:pt x="887" y="123"/>
                  <a:pt x="870" y="78"/>
                  <a:pt x="860" y="32"/>
                </a:cubicBezTo>
                <a:cubicBezTo>
                  <a:pt x="857" y="18"/>
                  <a:pt x="840" y="7"/>
                  <a:pt x="827" y="3"/>
                </a:cubicBezTo>
                <a:cubicBezTo>
                  <a:pt x="817" y="0"/>
                  <a:pt x="802" y="1"/>
                  <a:pt x="805" y="15"/>
                </a:cubicBezTo>
                <a:cubicBezTo>
                  <a:pt x="812" y="47"/>
                  <a:pt x="823" y="79"/>
                  <a:pt x="836" y="109"/>
                </a:cubicBezTo>
                <a:cubicBezTo>
                  <a:pt x="833" y="107"/>
                  <a:pt x="831" y="105"/>
                  <a:pt x="828" y="104"/>
                </a:cubicBezTo>
                <a:cubicBezTo>
                  <a:pt x="781" y="80"/>
                  <a:pt x="729" y="66"/>
                  <a:pt x="678" y="54"/>
                </a:cubicBezTo>
                <a:cubicBezTo>
                  <a:pt x="602" y="35"/>
                  <a:pt x="526" y="22"/>
                  <a:pt x="448" y="14"/>
                </a:cubicBezTo>
                <a:cubicBezTo>
                  <a:pt x="369" y="5"/>
                  <a:pt x="287" y="3"/>
                  <a:pt x="207" y="13"/>
                </a:cubicBezTo>
                <a:cubicBezTo>
                  <a:pt x="143" y="21"/>
                  <a:pt x="74" y="38"/>
                  <a:pt x="22" y="80"/>
                </a:cubicBezTo>
                <a:cubicBezTo>
                  <a:pt x="21" y="80"/>
                  <a:pt x="20" y="81"/>
                  <a:pt x="19" y="82"/>
                </a:cubicBezTo>
                <a:cubicBezTo>
                  <a:pt x="0" y="98"/>
                  <a:pt x="50" y="137"/>
                  <a:pt x="66" y="123"/>
                </a:cubicBezTo>
                <a:cubicBezTo>
                  <a:pt x="114" y="82"/>
                  <a:pt x="178" y="66"/>
                  <a:pt x="240" y="58"/>
                </a:cubicBezTo>
                <a:cubicBezTo>
                  <a:pt x="315" y="47"/>
                  <a:pt x="392" y="50"/>
                  <a:pt x="468" y="57"/>
                </a:cubicBezTo>
                <a:cubicBezTo>
                  <a:pt x="541" y="64"/>
                  <a:pt x="614" y="77"/>
                  <a:pt x="685" y="94"/>
                </a:cubicBezTo>
                <a:cubicBezTo>
                  <a:pt x="714" y="101"/>
                  <a:pt x="742" y="109"/>
                  <a:pt x="770" y="118"/>
                </a:cubicBezTo>
                <a:cubicBezTo>
                  <a:pt x="795" y="126"/>
                  <a:pt x="806" y="129"/>
                  <a:pt x="825" y="139"/>
                </a:cubicBezTo>
                <a:cubicBezTo>
                  <a:pt x="828" y="140"/>
                  <a:pt x="833" y="142"/>
                  <a:pt x="838" y="143"/>
                </a:cubicBezTo>
                <a:cubicBezTo>
                  <a:pt x="806" y="150"/>
                  <a:pt x="774" y="159"/>
                  <a:pt x="743" y="169"/>
                </a:cubicBezTo>
                <a:cubicBezTo>
                  <a:pt x="730" y="173"/>
                  <a:pt x="746" y="194"/>
                  <a:pt x="751" y="198"/>
                </a:cubicBezTo>
                <a:cubicBezTo>
                  <a:pt x="761" y="207"/>
                  <a:pt x="776" y="215"/>
                  <a:pt x="790" y="210"/>
                </a:cubicBezTo>
                <a:cubicBezTo>
                  <a:pt x="827" y="198"/>
                  <a:pt x="866" y="189"/>
                  <a:pt x="905" y="182"/>
                </a:cubicBezTo>
                <a:cubicBezTo>
                  <a:pt x="915" y="180"/>
                  <a:pt x="917" y="171"/>
                  <a:pt x="912" y="163"/>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r>
              <a:rPr lang="en-US" dirty="0">
                <a:solidFill>
                  <a:schemeClr val="tx1">
                    <a:lumMod val="75000"/>
                    <a:lumOff val="25000"/>
                  </a:schemeClr>
                </a:solidFill>
              </a:rPr>
              <a:t>Lo </a:t>
            </a:r>
            <a:r>
              <a:rPr lang="it-IT" dirty="0">
                <a:solidFill>
                  <a:schemeClr val="tx1">
                    <a:lumMod val="75000"/>
                    <a:lumOff val="25000"/>
                  </a:schemeClr>
                </a:solidFill>
              </a:rPr>
              <a:t>integro</a:t>
            </a:r>
            <a:r>
              <a:rPr lang="en-US" dirty="0">
                <a:solidFill>
                  <a:schemeClr val="tx1">
                    <a:lumMod val="75000"/>
                    <a:lumOff val="25000"/>
                  </a:schemeClr>
                </a:solidFill>
              </a:rPr>
              <a:t> con</a:t>
            </a:r>
          </a:p>
          <a:p>
            <a:pPr algn="ctr"/>
            <a:r>
              <a:rPr lang="en-US" dirty="0">
                <a:solidFill>
                  <a:schemeClr val="tx1">
                    <a:lumMod val="75000"/>
                    <a:lumOff val="25000"/>
                  </a:schemeClr>
                </a:solidFill>
              </a:rPr>
              <a:t>(</a:t>
            </a:r>
            <a:r>
              <a:rPr lang="it-IT" sz="1400" b="1" i="1" dirty="0">
                <a:solidFill>
                  <a:schemeClr val="tx1">
                    <a:lumMod val="75000"/>
                    <a:lumOff val="25000"/>
                  </a:schemeClr>
                </a:solidFill>
              </a:rPr>
              <a:t>reati</a:t>
            </a:r>
            <a:r>
              <a:rPr lang="en-US" sz="1400" b="1" i="1" dirty="0">
                <a:solidFill>
                  <a:schemeClr val="tx1">
                    <a:lumMod val="75000"/>
                    <a:lumOff val="25000"/>
                  </a:schemeClr>
                </a:solidFill>
              </a:rPr>
              <a:t> </a:t>
            </a:r>
            <a:r>
              <a:rPr lang="it-IT" sz="1400" b="1" i="1" dirty="0">
                <a:solidFill>
                  <a:schemeClr val="tx1">
                    <a:lumMod val="75000"/>
                    <a:lumOff val="25000"/>
                  </a:schemeClr>
                </a:solidFill>
              </a:rPr>
              <a:t>specifici</a:t>
            </a:r>
            <a:r>
              <a:rPr lang="en-US" sz="1400" b="1" i="1" dirty="0">
                <a:solidFill>
                  <a:schemeClr val="tx1">
                    <a:lumMod val="75000"/>
                    <a:lumOff val="25000"/>
                  </a:schemeClr>
                </a:solidFill>
              </a:rPr>
              <a:t>)</a:t>
            </a:r>
          </a:p>
        </p:txBody>
      </p:sp>
      <p:sp>
        <p:nvSpPr>
          <p:cNvPr id="239" name="Freeform 17"/>
          <p:cNvSpPr>
            <a:spLocks noChangeAspect="1"/>
          </p:cNvSpPr>
          <p:nvPr/>
        </p:nvSpPr>
        <p:spPr bwMode="auto">
          <a:xfrm rot="1213769">
            <a:off x="7993520" y="1807844"/>
            <a:ext cx="2183516" cy="802570"/>
          </a:xfrm>
          <a:custGeom>
            <a:avLst/>
            <a:gdLst>
              <a:gd name="T0" fmla="*/ 912 w 917"/>
              <a:gd name="T1" fmla="*/ 163 h 215"/>
              <a:gd name="T2" fmla="*/ 860 w 917"/>
              <a:gd name="T3" fmla="*/ 32 h 215"/>
              <a:gd name="T4" fmla="*/ 827 w 917"/>
              <a:gd name="T5" fmla="*/ 3 h 215"/>
              <a:gd name="T6" fmla="*/ 805 w 917"/>
              <a:gd name="T7" fmla="*/ 15 h 215"/>
              <a:gd name="T8" fmla="*/ 836 w 917"/>
              <a:gd name="T9" fmla="*/ 109 h 215"/>
              <a:gd name="T10" fmla="*/ 828 w 917"/>
              <a:gd name="T11" fmla="*/ 104 h 215"/>
              <a:gd name="T12" fmla="*/ 678 w 917"/>
              <a:gd name="T13" fmla="*/ 54 h 215"/>
              <a:gd name="T14" fmla="*/ 448 w 917"/>
              <a:gd name="T15" fmla="*/ 14 h 215"/>
              <a:gd name="T16" fmla="*/ 207 w 917"/>
              <a:gd name="T17" fmla="*/ 13 h 215"/>
              <a:gd name="T18" fmla="*/ 22 w 917"/>
              <a:gd name="T19" fmla="*/ 80 h 215"/>
              <a:gd name="T20" fmla="*/ 19 w 917"/>
              <a:gd name="T21" fmla="*/ 82 h 215"/>
              <a:gd name="T22" fmla="*/ 66 w 917"/>
              <a:gd name="T23" fmla="*/ 123 h 215"/>
              <a:gd name="T24" fmla="*/ 240 w 917"/>
              <a:gd name="T25" fmla="*/ 58 h 215"/>
              <a:gd name="T26" fmla="*/ 468 w 917"/>
              <a:gd name="T27" fmla="*/ 57 h 215"/>
              <a:gd name="T28" fmla="*/ 685 w 917"/>
              <a:gd name="T29" fmla="*/ 94 h 215"/>
              <a:gd name="T30" fmla="*/ 770 w 917"/>
              <a:gd name="T31" fmla="*/ 118 h 215"/>
              <a:gd name="T32" fmla="*/ 825 w 917"/>
              <a:gd name="T33" fmla="*/ 139 h 215"/>
              <a:gd name="T34" fmla="*/ 838 w 917"/>
              <a:gd name="T35" fmla="*/ 143 h 215"/>
              <a:gd name="T36" fmla="*/ 743 w 917"/>
              <a:gd name="T37" fmla="*/ 169 h 215"/>
              <a:gd name="T38" fmla="*/ 751 w 917"/>
              <a:gd name="T39" fmla="*/ 198 h 215"/>
              <a:gd name="T40" fmla="*/ 790 w 917"/>
              <a:gd name="T41" fmla="*/ 210 h 215"/>
              <a:gd name="T42" fmla="*/ 905 w 917"/>
              <a:gd name="T43" fmla="*/ 182 h 215"/>
              <a:gd name="T44" fmla="*/ 912 w 917"/>
              <a:gd name="T45" fmla="*/ 1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7" h="215">
                <a:moveTo>
                  <a:pt x="912" y="163"/>
                </a:moveTo>
                <a:cubicBezTo>
                  <a:pt x="887" y="123"/>
                  <a:pt x="870" y="78"/>
                  <a:pt x="860" y="32"/>
                </a:cubicBezTo>
                <a:cubicBezTo>
                  <a:pt x="857" y="18"/>
                  <a:pt x="840" y="7"/>
                  <a:pt x="827" y="3"/>
                </a:cubicBezTo>
                <a:cubicBezTo>
                  <a:pt x="817" y="0"/>
                  <a:pt x="802" y="1"/>
                  <a:pt x="805" y="15"/>
                </a:cubicBezTo>
                <a:cubicBezTo>
                  <a:pt x="812" y="47"/>
                  <a:pt x="823" y="79"/>
                  <a:pt x="836" y="109"/>
                </a:cubicBezTo>
                <a:cubicBezTo>
                  <a:pt x="833" y="107"/>
                  <a:pt x="831" y="105"/>
                  <a:pt x="828" y="104"/>
                </a:cubicBezTo>
                <a:cubicBezTo>
                  <a:pt x="781" y="80"/>
                  <a:pt x="729" y="66"/>
                  <a:pt x="678" y="54"/>
                </a:cubicBezTo>
                <a:cubicBezTo>
                  <a:pt x="602" y="35"/>
                  <a:pt x="526" y="22"/>
                  <a:pt x="448" y="14"/>
                </a:cubicBezTo>
                <a:cubicBezTo>
                  <a:pt x="369" y="5"/>
                  <a:pt x="287" y="3"/>
                  <a:pt x="207" y="13"/>
                </a:cubicBezTo>
                <a:cubicBezTo>
                  <a:pt x="143" y="21"/>
                  <a:pt x="74" y="38"/>
                  <a:pt x="22" y="80"/>
                </a:cubicBezTo>
                <a:cubicBezTo>
                  <a:pt x="21" y="80"/>
                  <a:pt x="20" y="81"/>
                  <a:pt x="19" y="82"/>
                </a:cubicBezTo>
                <a:cubicBezTo>
                  <a:pt x="0" y="98"/>
                  <a:pt x="50" y="137"/>
                  <a:pt x="66" y="123"/>
                </a:cubicBezTo>
                <a:cubicBezTo>
                  <a:pt x="114" y="82"/>
                  <a:pt x="178" y="66"/>
                  <a:pt x="240" y="58"/>
                </a:cubicBezTo>
                <a:cubicBezTo>
                  <a:pt x="315" y="47"/>
                  <a:pt x="392" y="50"/>
                  <a:pt x="468" y="57"/>
                </a:cubicBezTo>
                <a:cubicBezTo>
                  <a:pt x="541" y="64"/>
                  <a:pt x="614" y="77"/>
                  <a:pt x="685" y="94"/>
                </a:cubicBezTo>
                <a:cubicBezTo>
                  <a:pt x="714" y="101"/>
                  <a:pt x="742" y="109"/>
                  <a:pt x="770" y="118"/>
                </a:cubicBezTo>
                <a:cubicBezTo>
                  <a:pt x="795" y="126"/>
                  <a:pt x="806" y="129"/>
                  <a:pt x="825" y="139"/>
                </a:cubicBezTo>
                <a:cubicBezTo>
                  <a:pt x="828" y="140"/>
                  <a:pt x="833" y="142"/>
                  <a:pt x="838" y="143"/>
                </a:cubicBezTo>
                <a:cubicBezTo>
                  <a:pt x="806" y="150"/>
                  <a:pt x="774" y="159"/>
                  <a:pt x="743" y="169"/>
                </a:cubicBezTo>
                <a:cubicBezTo>
                  <a:pt x="730" y="173"/>
                  <a:pt x="746" y="194"/>
                  <a:pt x="751" y="198"/>
                </a:cubicBezTo>
                <a:cubicBezTo>
                  <a:pt x="761" y="207"/>
                  <a:pt x="776" y="215"/>
                  <a:pt x="790" y="210"/>
                </a:cubicBezTo>
                <a:cubicBezTo>
                  <a:pt x="827" y="198"/>
                  <a:pt x="866" y="189"/>
                  <a:pt x="905" y="182"/>
                </a:cubicBezTo>
                <a:cubicBezTo>
                  <a:pt x="915" y="180"/>
                  <a:pt x="917" y="171"/>
                  <a:pt x="912" y="163"/>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rPr>
              <a:t>Lo </a:t>
            </a:r>
            <a:r>
              <a:rPr lang="it-IT" dirty="0">
                <a:solidFill>
                  <a:schemeClr val="tx1">
                    <a:lumMod val="75000"/>
                    <a:lumOff val="25000"/>
                  </a:schemeClr>
                </a:solidFill>
              </a:rPr>
              <a:t>integro</a:t>
            </a:r>
            <a:r>
              <a:rPr lang="en-US" dirty="0">
                <a:solidFill>
                  <a:schemeClr val="tx1">
                    <a:lumMod val="75000"/>
                    <a:lumOff val="25000"/>
                  </a:schemeClr>
                </a:solidFill>
              </a:rPr>
              <a:t> con (</a:t>
            </a:r>
            <a:r>
              <a:rPr lang="it-IT" sz="1400" b="1" i="1" dirty="0">
                <a:solidFill>
                  <a:schemeClr val="tx1">
                    <a:lumMod val="75000"/>
                    <a:lumOff val="25000"/>
                  </a:schemeClr>
                </a:solidFill>
              </a:rPr>
              <a:t>procedura</a:t>
            </a:r>
            <a:r>
              <a:rPr lang="en-US" sz="1400" b="1" i="1" dirty="0">
                <a:solidFill>
                  <a:schemeClr val="tx1">
                    <a:lumMod val="75000"/>
                    <a:lumOff val="25000"/>
                  </a:schemeClr>
                </a:solidFill>
              </a:rPr>
              <a:t> </a:t>
            </a:r>
            <a:r>
              <a:rPr lang="it-IT" sz="1400" b="1" i="1" dirty="0">
                <a:solidFill>
                  <a:schemeClr val="tx1">
                    <a:lumMod val="75000"/>
                    <a:lumOff val="25000"/>
                  </a:schemeClr>
                </a:solidFill>
              </a:rPr>
              <a:t>specifica</a:t>
            </a:r>
            <a:r>
              <a:rPr lang="en-US" dirty="0">
                <a:solidFill>
                  <a:schemeClr val="tx1">
                    <a:lumMod val="75000"/>
                    <a:lumOff val="25000"/>
                  </a:schemeClr>
                </a:solidFill>
              </a:rPr>
              <a:t>)</a:t>
            </a:r>
          </a:p>
        </p:txBody>
      </p:sp>
      <p:sp>
        <p:nvSpPr>
          <p:cNvPr id="240" name="Fumetto 3 239"/>
          <p:cNvSpPr/>
          <p:nvPr/>
        </p:nvSpPr>
        <p:spPr>
          <a:xfrm>
            <a:off x="8933998" y="402304"/>
            <a:ext cx="2628900" cy="1056210"/>
          </a:xfrm>
          <a:prstGeom prst="wedgeEllipseCallout">
            <a:avLst>
              <a:gd name="adj1" fmla="val -40942"/>
              <a:gd name="adj2" fmla="val 882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t>Realtà medio/grandi (art. 42)</a:t>
            </a:r>
          </a:p>
        </p:txBody>
      </p:sp>
      <p:sp>
        <p:nvSpPr>
          <p:cNvPr id="241" name="Fumetto 3 240"/>
          <p:cNvSpPr/>
          <p:nvPr/>
        </p:nvSpPr>
        <p:spPr>
          <a:xfrm>
            <a:off x="181202" y="1272293"/>
            <a:ext cx="2628900" cy="1056210"/>
          </a:xfrm>
          <a:prstGeom prst="wedgeEllipseCallout">
            <a:avLst>
              <a:gd name="adj1" fmla="val 65036"/>
              <a:gd name="adj2" fmla="val 3679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400" dirty="0"/>
              <a:t>Realtà piccole (art. 40 + art. 37, par.4)</a:t>
            </a:r>
          </a:p>
        </p:txBody>
      </p:sp>
      <p:sp>
        <p:nvSpPr>
          <p:cNvPr id="242" name="CasellaDiTesto 241"/>
          <p:cNvSpPr txBox="1"/>
          <p:nvPr/>
        </p:nvSpPr>
        <p:spPr>
          <a:xfrm>
            <a:off x="535214" y="5870246"/>
            <a:ext cx="2768599" cy="523220"/>
          </a:xfrm>
          <a:prstGeom prst="rect">
            <a:avLst/>
          </a:prstGeom>
          <a:noFill/>
        </p:spPr>
        <p:txBody>
          <a:bodyPr wrap="square" rtlCol="0">
            <a:spAutoFit/>
          </a:bodyPr>
          <a:lstStyle/>
          <a:p>
            <a:r>
              <a:rPr lang="it-IT" sz="1400" i="1" dirty="0"/>
              <a:t>D.Lgs. 231/2001</a:t>
            </a:r>
          </a:p>
          <a:p>
            <a:r>
              <a:rPr lang="it-IT" sz="1400" i="1" dirty="0"/>
              <a:t>Resp. amministrativa da reato </a:t>
            </a:r>
          </a:p>
        </p:txBody>
      </p:sp>
      <p:sp>
        <p:nvSpPr>
          <p:cNvPr id="243" name="CasellaDiTesto 242"/>
          <p:cNvSpPr txBox="1"/>
          <p:nvPr/>
        </p:nvSpPr>
        <p:spPr>
          <a:xfrm>
            <a:off x="9986963" y="5424521"/>
            <a:ext cx="2091882" cy="307777"/>
          </a:xfrm>
          <a:prstGeom prst="rect">
            <a:avLst/>
          </a:prstGeom>
          <a:noFill/>
        </p:spPr>
        <p:txBody>
          <a:bodyPr wrap="square" rtlCol="0">
            <a:spAutoFit/>
          </a:bodyPr>
          <a:lstStyle/>
          <a:p>
            <a:r>
              <a:rPr lang="it-IT" sz="1400" i="1" dirty="0"/>
              <a:t>UNI EN ISO 9001:2015 </a:t>
            </a:r>
          </a:p>
        </p:txBody>
      </p:sp>
    </p:spTree>
    <p:extLst>
      <p:ext uri="{BB962C8B-B14F-4D97-AF65-F5344CB8AC3E}">
        <p14:creationId xmlns:p14="http://schemas.microsoft.com/office/powerpoint/2010/main" val="305356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89214" y="624110"/>
            <a:ext cx="8911687" cy="528799"/>
          </a:xfrm>
        </p:spPr>
        <p:txBody>
          <a:bodyPr>
            <a:normAutofit fontScale="90000"/>
          </a:bodyPr>
          <a:lstStyle/>
          <a:p>
            <a:r>
              <a:rPr lang="it-IT"/>
              <a:t>Grazie dell’attenzione</a:t>
            </a:r>
            <a:endParaRPr lang="it-IT" dirty="0"/>
          </a:p>
        </p:txBody>
      </p:sp>
      <p:sp>
        <p:nvSpPr>
          <p:cNvPr id="4" name="Segnaposto data 3"/>
          <p:cNvSpPr>
            <a:spLocks noGrp="1"/>
          </p:cNvSpPr>
          <p:nvPr>
            <p:ph type="dt" sz="half" idx="10"/>
          </p:nvPr>
        </p:nvSpPr>
        <p:spPr>
          <a:xfrm>
            <a:off x="10361613" y="6130437"/>
            <a:ext cx="1146283" cy="370396"/>
          </a:xfrm>
        </p:spPr>
        <p:txBody>
          <a:bodyPr/>
          <a:lstStyle/>
          <a:p>
            <a:r>
              <a:rPr lang="it-IT"/>
              <a:t>27/07/2018</a:t>
            </a:r>
            <a:endParaRPr lang="it-IT" dirty="0"/>
          </a:p>
        </p:txBody>
      </p:sp>
      <p:sp>
        <p:nvSpPr>
          <p:cNvPr id="5" name="Segnaposto piè di pagina 4"/>
          <p:cNvSpPr>
            <a:spLocks noGrp="1"/>
          </p:cNvSpPr>
          <p:nvPr>
            <p:ph type="ftr" sz="quarter" idx="11"/>
          </p:nvPr>
        </p:nvSpPr>
        <p:spPr>
          <a:xfrm>
            <a:off x="2589214" y="6135810"/>
            <a:ext cx="7619999" cy="365125"/>
          </a:xfrm>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a:xfrm>
            <a:off x="531814" y="787784"/>
            <a:ext cx="779767" cy="365125"/>
          </a:xfrm>
        </p:spPr>
        <p:txBody>
          <a:bodyPr/>
          <a:lstStyle/>
          <a:p>
            <a:fld id="{E98CF071-0EAD-40B8-8B3E-A2EAA6554BD8}" type="slidenum">
              <a:rPr lang="it-IT" smtClean="0"/>
              <a:t>61</a:t>
            </a:fld>
            <a:endParaRPr lang="it-IT"/>
          </a:p>
        </p:txBody>
      </p:sp>
      <p:pic>
        <p:nvPicPr>
          <p:cNvPr id="10" name="Picture 4" descr="Inserire testo che descrive l'immagine quando questa viene inserita">
            <a:extLst>
              <a:ext uri="{FF2B5EF4-FFF2-40B4-BE49-F238E27FC236}">
                <a16:creationId xmlns:a16="http://schemas.microsoft.com/office/drawing/2014/main" id="{3A587D1D-85EB-47F7-9A7D-22A5E002BF5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57788" y="2133600"/>
            <a:ext cx="3778250"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45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11684" y="258350"/>
            <a:ext cx="8911687" cy="704628"/>
          </a:xfrm>
        </p:spPr>
        <p:txBody>
          <a:bodyPr/>
          <a:lstStyle/>
          <a:p>
            <a:r>
              <a:rPr lang="it-IT" dirty="0"/>
              <a:t>Concetto di rischio</a:t>
            </a:r>
          </a:p>
        </p:txBody>
      </p:sp>
      <p:sp>
        <p:nvSpPr>
          <p:cNvPr id="3" name="Segnaposto contenuto 2"/>
          <p:cNvSpPr>
            <a:spLocks noGrp="1"/>
          </p:cNvSpPr>
          <p:nvPr>
            <p:ph idx="1"/>
          </p:nvPr>
        </p:nvSpPr>
        <p:spPr>
          <a:xfrm>
            <a:off x="2607971" y="1084533"/>
            <a:ext cx="8915400" cy="3121708"/>
          </a:xfrm>
        </p:spPr>
        <p:txBody>
          <a:bodyPr/>
          <a:lstStyle/>
          <a:p>
            <a:pPr marL="0" indent="0">
              <a:buNone/>
            </a:pPr>
            <a:r>
              <a:rPr lang="it-IT" dirty="0">
                <a:solidFill>
                  <a:schemeClr val="tx1">
                    <a:lumMod val="65000"/>
                    <a:lumOff val="35000"/>
                  </a:schemeClr>
                </a:solidFill>
              </a:rPr>
              <a:t>Per </a:t>
            </a:r>
            <a:r>
              <a:rPr lang="it-IT" dirty="0">
                <a:solidFill>
                  <a:srgbClr val="A53010"/>
                </a:solidFill>
              </a:rPr>
              <a:t>Pericolo</a:t>
            </a:r>
            <a:r>
              <a:rPr lang="it-IT" dirty="0">
                <a:solidFill>
                  <a:schemeClr val="tx1">
                    <a:lumMod val="65000"/>
                    <a:lumOff val="35000"/>
                  </a:schemeClr>
                </a:solidFill>
              </a:rPr>
              <a:t> si intende la proprietà o la qualità intrinseca di un determinato fattore avente la </a:t>
            </a:r>
            <a:r>
              <a:rPr lang="it-IT" dirty="0">
                <a:solidFill>
                  <a:srgbClr val="A53010"/>
                </a:solidFill>
              </a:rPr>
              <a:t>potenzialità</a:t>
            </a:r>
            <a:r>
              <a:rPr lang="it-IT" dirty="0">
                <a:solidFill>
                  <a:schemeClr val="tx2"/>
                </a:solidFill>
              </a:rPr>
              <a:t> </a:t>
            </a:r>
            <a:r>
              <a:rPr lang="it-IT" dirty="0">
                <a:solidFill>
                  <a:schemeClr val="tx1">
                    <a:lumMod val="65000"/>
                    <a:lumOff val="35000"/>
                  </a:schemeClr>
                </a:solidFill>
              </a:rPr>
              <a:t>di causare un </a:t>
            </a:r>
            <a:r>
              <a:rPr lang="it-IT" dirty="0">
                <a:solidFill>
                  <a:srgbClr val="A53010"/>
                </a:solidFill>
              </a:rPr>
              <a:t>danno</a:t>
            </a:r>
            <a:r>
              <a:rPr lang="it-IT" dirty="0">
                <a:solidFill>
                  <a:schemeClr val="tx1">
                    <a:lumMod val="65000"/>
                    <a:lumOff val="35000"/>
                  </a:schemeClr>
                </a:solidFill>
              </a:rPr>
              <a:t>;</a:t>
            </a:r>
          </a:p>
          <a:p>
            <a:pPr marL="0" indent="0">
              <a:buNone/>
            </a:pPr>
            <a:r>
              <a:rPr lang="it-IT" dirty="0">
                <a:solidFill>
                  <a:schemeClr val="tx1">
                    <a:lumMod val="65000"/>
                    <a:lumOff val="35000"/>
                  </a:schemeClr>
                </a:solidFill>
              </a:rPr>
              <a:t>Il </a:t>
            </a:r>
            <a:r>
              <a:rPr lang="it-IT" dirty="0">
                <a:solidFill>
                  <a:srgbClr val="A53010"/>
                </a:solidFill>
              </a:rPr>
              <a:t>Rischio</a:t>
            </a:r>
            <a:r>
              <a:rPr lang="it-IT" dirty="0">
                <a:solidFill>
                  <a:schemeClr val="tx1">
                    <a:lumMod val="65000"/>
                    <a:lumOff val="35000"/>
                  </a:schemeClr>
                </a:solidFill>
              </a:rPr>
              <a:t> di un evento accidentale è la combinazione tra la </a:t>
            </a:r>
            <a:r>
              <a:rPr lang="it-IT" dirty="0">
                <a:solidFill>
                  <a:srgbClr val="A53010"/>
                </a:solidFill>
              </a:rPr>
              <a:t>Probabilità</a:t>
            </a:r>
            <a:r>
              <a:rPr lang="it-IT" dirty="0">
                <a:solidFill>
                  <a:schemeClr val="tx1">
                    <a:lumMod val="65000"/>
                    <a:lumOff val="35000"/>
                  </a:schemeClr>
                </a:solidFill>
              </a:rPr>
              <a:t> (o frequenza) del verificarsi di un dato evento dannoso e la </a:t>
            </a:r>
            <a:r>
              <a:rPr lang="it-IT" dirty="0">
                <a:solidFill>
                  <a:srgbClr val="A53010"/>
                </a:solidFill>
              </a:rPr>
              <a:t>Gravità</a:t>
            </a:r>
            <a:r>
              <a:rPr lang="it-IT" dirty="0">
                <a:solidFill>
                  <a:schemeClr val="tx1">
                    <a:lumMod val="65000"/>
                    <a:lumOff val="35000"/>
                  </a:schemeClr>
                </a:solidFill>
              </a:rPr>
              <a:t> (detta magnitudo) delle sue conseguenze:</a:t>
            </a:r>
          </a:p>
          <a:p>
            <a:r>
              <a:rPr lang="it-IT" dirty="0">
                <a:solidFill>
                  <a:srgbClr val="A53010"/>
                </a:solidFill>
              </a:rPr>
              <a:t>frequenza</a:t>
            </a:r>
            <a:r>
              <a:rPr lang="it-IT" dirty="0">
                <a:solidFill>
                  <a:schemeClr val="tx1">
                    <a:lumMod val="65000"/>
                    <a:lumOff val="35000"/>
                  </a:schemeClr>
                </a:solidFill>
              </a:rPr>
              <a:t>: probabilità che l'evento si verifichi in un determinato intervallo di tempo;</a:t>
            </a:r>
          </a:p>
          <a:p>
            <a:r>
              <a:rPr lang="it-IT" dirty="0">
                <a:solidFill>
                  <a:srgbClr val="A53010"/>
                </a:solidFill>
              </a:rPr>
              <a:t>magnitudo</a:t>
            </a:r>
            <a:r>
              <a:rPr lang="it-IT" dirty="0">
                <a:solidFill>
                  <a:schemeClr val="tx1">
                    <a:lumMod val="65000"/>
                    <a:lumOff val="35000"/>
                  </a:schemeClr>
                </a:solidFill>
              </a:rPr>
              <a:t>: entità delle possibili perdite e dei danni conseguenti al verificarsi dell'evento.</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7</a:t>
            </a:fld>
            <a:endParaRPr lang="it-IT"/>
          </a:p>
        </p:txBody>
      </p:sp>
      <p:sp>
        <p:nvSpPr>
          <p:cNvPr id="8" name="Rettangolo arrotondato 7"/>
          <p:cNvSpPr/>
          <p:nvPr/>
        </p:nvSpPr>
        <p:spPr>
          <a:xfrm>
            <a:off x="3947821" y="4206241"/>
            <a:ext cx="5529262" cy="826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Rischio = Frequenza x Magnitudo</a:t>
            </a:r>
          </a:p>
        </p:txBody>
      </p:sp>
      <p:sp>
        <p:nvSpPr>
          <p:cNvPr id="7" name="Rettangolo 6">
            <a:extLst>
              <a:ext uri="{FF2B5EF4-FFF2-40B4-BE49-F238E27FC236}">
                <a16:creationId xmlns:a16="http://schemas.microsoft.com/office/drawing/2014/main" id="{5DFF66CA-10A2-4161-8B6D-A9B4E974149C}"/>
              </a:ext>
            </a:extLst>
          </p:cNvPr>
          <p:cNvSpPr/>
          <p:nvPr/>
        </p:nvSpPr>
        <p:spPr>
          <a:xfrm>
            <a:off x="3664452" y="5268663"/>
            <a:ext cx="6096000" cy="861774"/>
          </a:xfrm>
          <a:prstGeom prst="rect">
            <a:avLst/>
          </a:prstGeom>
        </p:spPr>
        <p:txBody>
          <a:bodyPr>
            <a:spAutoFit/>
          </a:bodyPr>
          <a:lstStyle/>
          <a:p>
            <a:pPr algn="ctr"/>
            <a:r>
              <a:rPr lang="it-IT" i="1" dirty="0">
                <a:solidFill>
                  <a:srgbClr val="FF0000"/>
                </a:solidFill>
              </a:rPr>
              <a:t>Rischio: Effetto dell’incertezza sugli obiettivi</a:t>
            </a:r>
          </a:p>
          <a:p>
            <a:pPr algn="ctr"/>
            <a:r>
              <a:rPr lang="it-IT" i="1" dirty="0"/>
              <a:t> </a:t>
            </a:r>
          </a:p>
          <a:p>
            <a:pPr algn="ctr"/>
            <a:r>
              <a:rPr lang="it-IT" sz="1400" dirty="0"/>
              <a:t>[Guida ISO 73:2009, definizione 1.1]</a:t>
            </a:r>
          </a:p>
        </p:txBody>
      </p:sp>
    </p:spTree>
    <p:extLst>
      <p:ext uri="{BB962C8B-B14F-4D97-AF65-F5344CB8AC3E}">
        <p14:creationId xmlns:p14="http://schemas.microsoft.com/office/powerpoint/2010/main" val="415192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rotWithShape="1">
          <a:blip r:embed="rId2"/>
          <a:srcRect l="26344" t="2668" r="28034" b="10047"/>
          <a:stretch/>
        </p:blipFill>
        <p:spPr>
          <a:xfrm flipH="1">
            <a:off x="11390839" y="237143"/>
            <a:ext cx="757445" cy="1549319"/>
          </a:xfrm>
          <a:prstGeom prst="rect">
            <a:avLst/>
          </a:prstGeom>
        </p:spPr>
      </p:pic>
      <p:sp>
        <p:nvSpPr>
          <p:cNvPr id="2" name="Titolo 1"/>
          <p:cNvSpPr>
            <a:spLocks noGrp="1"/>
          </p:cNvSpPr>
          <p:nvPr>
            <p:ph type="title"/>
          </p:nvPr>
        </p:nvSpPr>
        <p:spPr>
          <a:xfrm>
            <a:off x="1731964" y="237143"/>
            <a:ext cx="8911687" cy="550641"/>
          </a:xfrm>
        </p:spPr>
        <p:txBody>
          <a:bodyPr>
            <a:normAutofit/>
          </a:bodyPr>
          <a:lstStyle/>
          <a:p>
            <a:r>
              <a:rPr lang="it-IT" sz="2800" dirty="0"/>
              <a:t>Tipologie di rischio</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8</a:t>
            </a:fld>
            <a:endParaRPr lang="it-IT"/>
          </a:p>
        </p:txBody>
      </p:sp>
      <p:graphicFrame>
        <p:nvGraphicFramePr>
          <p:cNvPr id="8" name="Diagramma 7"/>
          <p:cNvGraphicFramePr/>
          <p:nvPr>
            <p:extLst>
              <p:ext uri="{D42A27DB-BD31-4B8C-83A1-F6EECF244321}">
                <p14:modId xmlns:p14="http://schemas.microsoft.com/office/powerpoint/2010/main" val="4055646044"/>
              </p:ext>
            </p:extLst>
          </p:nvPr>
        </p:nvGraphicFramePr>
        <p:xfrm>
          <a:off x="1731964" y="970346"/>
          <a:ext cx="9658875" cy="5713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44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0492" y="357065"/>
            <a:ext cx="9324121" cy="827702"/>
          </a:xfrm>
        </p:spPr>
        <p:txBody>
          <a:bodyPr>
            <a:normAutofit fontScale="90000"/>
          </a:bodyPr>
          <a:lstStyle/>
          <a:p>
            <a:r>
              <a:rPr lang="it-IT" dirty="0"/>
              <a:t>Protezione dei dati: cosa contrastare(art. 4, p.to 12) </a:t>
            </a:r>
          </a:p>
        </p:txBody>
      </p:sp>
      <p:sp>
        <p:nvSpPr>
          <p:cNvPr id="4" name="Segnaposto data 3"/>
          <p:cNvSpPr>
            <a:spLocks noGrp="1"/>
          </p:cNvSpPr>
          <p:nvPr>
            <p:ph type="dt" sz="half" idx="10"/>
          </p:nvPr>
        </p:nvSpPr>
        <p:spPr/>
        <p:txBody>
          <a:bodyPr/>
          <a:lstStyle/>
          <a:p>
            <a:r>
              <a:rPr lang="it-IT"/>
              <a:t>27/07/2018</a:t>
            </a:r>
            <a:endParaRPr lang="it-IT" dirty="0"/>
          </a:p>
        </p:txBody>
      </p:sp>
      <p:sp>
        <p:nvSpPr>
          <p:cNvPr id="5" name="Segnaposto piè di pagina 4"/>
          <p:cNvSpPr>
            <a:spLocks noGrp="1"/>
          </p:cNvSpPr>
          <p:nvPr>
            <p:ph type="ftr" sz="quarter" idx="11"/>
          </p:nvPr>
        </p:nvSpPr>
        <p:spPr/>
        <p:txBody>
          <a:bodyPr/>
          <a:lstStyle/>
          <a:p>
            <a:r>
              <a:rPr lang="it-IT"/>
              <a:t>Ing. Andrea Cenni | andrea.cenni@studioingcenni.it | www.studioingcenni.it</a:t>
            </a:r>
            <a:endParaRPr lang="it-IT" dirty="0"/>
          </a:p>
        </p:txBody>
      </p:sp>
      <p:sp>
        <p:nvSpPr>
          <p:cNvPr id="6" name="Segnaposto numero diapositiva 5"/>
          <p:cNvSpPr>
            <a:spLocks noGrp="1"/>
          </p:cNvSpPr>
          <p:nvPr>
            <p:ph type="sldNum" sz="quarter" idx="12"/>
          </p:nvPr>
        </p:nvSpPr>
        <p:spPr/>
        <p:txBody>
          <a:bodyPr/>
          <a:lstStyle/>
          <a:p>
            <a:fld id="{E98CF071-0EAD-40B8-8B3E-A2EAA6554BD8}" type="slidenum">
              <a:rPr lang="it-IT" smtClean="0"/>
              <a:t>9</a:t>
            </a:fld>
            <a:endParaRPr lang="it-IT"/>
          </a:p>
        </p:txBody>
      </p:sp>
      <p:sp>
        <p:nvSpPr>
          <p:cNvPr id="8" name="Segnaposto contenuto 7">
            <a:extLst>
              <a:ext uri="{FF2B5EF4-FFF2-40B4-BE49-F238E27FC236}">
                <a16:creationId xmlns:a16="http://schemas.microsoft.com/office/drawing/2014/main" id="{6F4DDB29-1295-4993-BA67-67C94DD912D1}"/>
              </a:ext>
            </a:extLst>
          </p:cNvPr>
          <p:cNvSpPr>
            <a:spLocks noGrp="1"/>
          </p:cNvSpPr>
          <p:nvPr>
            <p:ph idx="1"/>
          </p:nvPr>
        </p:nvSpPr>
        <p:spPr>
          <a:xfrm>
            <a:off x="2589213" y="1463040"/>
            <a:ext cx="8915400" cy="4667397"/>
          </a:xfrm>
        </p:spPr>
        <p:txBody>
          <a:bodyPr>
            <a:normAutofit fontScale="92500" lnSpcReduction="20000"/>
          </a:bodyPr>
          <a:lstStyle/>
          <a:p>
            <a:r>
              <a:rPr lang="it-IT" dirty="0"/>
              <a:t>Si deve contrastare la: art. 4, p.to 12: </a:t>
            </a:r>
            <a:r>
              <a:rPr lang="it-IT" i="1" dirty="0"/>
              <a:t>«</a:t>
            </a:r>
            <a:r>
              <a:rPr lang="it-IT" i="1" dirty="0">
                <a:solidFill>
                  <a:srgbClr val="C00000"/>
                </a:solidFill>
              </a:rPr>
              <a:t>violazione dei dati personali</a:t>
            </a:r>
            <a:r>
              <a:rPr lang="it-IT" i="1" dirty="0"/>
              <a:t>»: la violazione di sicurezza che comporta accidentalmente o in modo illecito la distruzione, la perdita, la modifica, la divulgazione non autorizzata o l’accesso ai dati personali trasmessi, conservati o comunque trattati; </a:t>
            </a:r>
            <a:r>
              <a:rPr lang="it-IT" dirty="0"/>
              <a:t>(</a:t>
            </a:r>
            <a:r>
              <a:rPr lang="it-IT" dirty="0">
                <a:solidFill>
                  <a:srgbClr val="C00000"/>
                </a:solidFill>
              </a:rPr>
              <a:t>C85</a:t>
            </a:r>
            <a:r>
              <a:rPr lang="it-IT" dirty="0"/>
              <a:t>)</a:t>
            </a:r>
          </a:p>
          <a:p>
            <a:r>
              <a:rPr lang="it-IT" dirty="0"/>
              <a:t>Dunque occorre tutelare i dati personali in termini di:</a:t>
            </a:r>
          </a:p>
          <a:p>
            <a:pPr lvl="1"/>
            <a:r>
              <a:rPr lang="it-IT" dirty="0">
                <a:solidFill>
                  <a:srgbClr val="C00000"/>
                </a:solidFill>
              </a:rPr>
              <a:t>Riservatezza</a:t>
            </a:r>
            <a:r>
              <a:rPr lang="it-IT" dirty="0"/>
              <a:t> </a:t>
            </a:r>
            <a:r>
              <a:rPr lang="it-IT" dirty="0">
                <a:sym typeface="Symbol" panose="05050102010706020507" pitchFamily="18" charset="2"/>
              </a:rPr>
              <a:t> art. 5, par. 1, lettera f);</a:t>
            </a:r>
            <a:endParaRPr lang="it-IT" dirty="0"/>
          </a:p>
          <a:p>
            <a:pPr lvl="1"/>
            <a:r>
              <a:rPr lang="it-IT" dirty="0">
                <a:solidFill>
                  <a:srgbClr val="C00000"/>
                </a:solidFill>
              </a:rPr>
              <a:t>Autenticità </a:t>
            </a:r>
            <a:r>
              <a:rPr lang="it-IT" dirty="0">
                <a:sym typeface="Symbol" panose="05050102010706020507" pitchFamily="18" charset="2"/>
              </a:rPr>
              <a:t> art. 5, par. 1, lettera d): i dati personali sono </a:t>
            </a:r>
            <a:r>
              <a:rPr lang="it-IT" i="1" dirty="0">
                <a:sym typeface="Symbol" panose="05050102010706020507" pitchFamily="18" charset="2"/>
              </a:rPr>
              <a:t>esatti e, se necessario, aggiornati; devono essere adottate tutte le misure ragionevoli per cancellare o rettificare tempestivamente i dati inesatti rispetto alle finalità per le quali sono trattati («esattezza»);</a:t>
            </a:r>
            <a:endParaRPr lang="it-IT" i="1" dirty="0"/>
          </a:p>
          <a:p>
            <a:pPr lvl="1"/>
            <a:r>
              <a:rPr lang="it-IT" dirty="0">
                <a:solidFill>
                  <a:srgbClr val="C00000"/>
                </a:solidFill>
              </a:rPr>
              <a:t>Integrità</a:t>
            </a:r>
            <a:r>
              <a:rPr lang="it-IT" dirty="0"/>
              <a:t> </a:t>
            </a:r>
            <a:r>
              <a:rPr lang="it-IT" dirty="0">
                <a:sym typeface="Symbol" panose="05050102010706020507" pitchFamily="18" charset="2"/>
              </a:rPr>
              <a:t> art. 5, par. 1, lettera f): i dati personali </a:t>
            </a:r>
            <a:r>
              <a:rPr lang="it-IT" i="1" dirty="0">
                <a:sym typeface="Symbol" panose="05050102010706020507" pitchFamily="18" charset="2"/>
              </a:rPr>
              <a:t>sono </a:t>
            </a:r>
            <a:r>
              <a:rPr lang="it-IT" i="1" dirty="0"/>
              <a:t>trattati in maniera da garantire un’adeguata sicurezza dei dati personali, compresa la protezione, mediante misure tecniche e organizzative adeguate, da trattamenti non autorizzati o illeciti e dalla perdita, dalla distruzione o dal danno accidentali («integrità e riservatezza»);</a:t>
            </a:r>
          </a:p>
          <a:p>
            <a:pPr lvl="1"/>
            <a:r>
              <a:rPr lang="it-IT" dirty="0">
                <a:solidFill>
                  <a:srgbClr val="C00000"/>
                </a:solidFill>
              </a:rPr>
              <a:t>Disponibilità </a:t>
            </a:r>
            <a:r>
              <a:rPr lang="it-IT" dirty="0">
                <a:sym typeface="Symbol" panose="05050102010706020507" pitchFamily="18" charset="2"/>
              </a:rPr>
              <a:t> art. 5, par. 1, lettera e) i dati sono </a:t>
            </a:r>
            <a:r>
              <a:rPr lang="it-IT" i="1" dirty="0">
                <a:sym typeface="Symbol" panose="05050102010706020507" pitchFamily="18" charset="2"/>
              </a:rPr>
              <a:t>conservati in una forma che consenta l’identificazione degli interessati per un arco di tempo non superiore al conseguimento delle finalità per le quali sono trattati […].</a:t>
            </a:r>
          </a:p>
          <a:p>
            <a:pPr marL="457188" lvl="1" indent="0" algn="ctr">
              <a:buNone/>
            </a:pPr>
            <a:endParaRPr lang="it-IT" i="1" dirty="0">
              <a:sym typeface="Symbol" panose="05050102010706020507" pitchFamily="18" charset="2"/>
            </a:endParaRPr>
          </a:p>
          <a:p>
            <a:pPr marL="0" indent="0" algn="ctr">
              <a:buNone/>
            </a:pPr>
            <a:r>
              <a:rPr lang="it-IT" dirty="0">
                <a:solidFill>
                  <a:srgbClr val="C00000"/>
                </a:solidFill>
                <a:sym typeface="Symbol" panose="05050102010706020507" pitchFamily="18" charset="2"/>
              </a:rPr>
              <a:t>RAID: ISO 27001 + GDPR (autenticità = esatti + aggiornati)</a:t>
            </a:r>
            <a:endParaRPr lang="it-IT" dirty="0">
              <a:solidFill>
                <a:srgbClr val="C00000"/>
              </a:solidFill>
            </a:endParaRPr>
          </a:p>
        </p:txBody>
      </p:sp>
    </p:spTree>
    <p:extLst>
      <p:ext uri="{BB962C8B-B14F-4D97-AF65-F5344CB8AC3E}">
        <p14:creationId xmlns:p14="http://schemas.microsoft.com/office/powerpoint/2010/main" val="3020002140"/>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5673</TotalTime>
  <Words>7918</Words>
  <Application>Microsoft Office PowerPoint</Application>
  <PresentationFormat>Widescreen</PresentationFormat>
  <Paragraphs>800</Paragraphs>
  <Slides>61</Slides>
  <Notes>2</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61</vt:i4>
      </vt:variant>
    </vt:vector>
  </HeadingPairs>
  <TitlesOfParts>
    <vt:vector size="72" baseType="lpstr">
      <vt:lpstr>Arial</vt:lpstr>
      <vt:lpstr>Arial Narrow</vt:lpstr>
      <vt:lpstr>Calibri</vt:lpstr>
      <vt:lpstr>Century Gothic</vt:lpstr>
      <vt:lpstr>Garamond</vt:lpstr>
      <vt:lpstr>PVAGTC+Georgia</vt:lpstr>
      <vt:lpstr>RPRQHU+Georgia,Bold</vt:lpstr>
      <vt:lpstr>Symbol</vt:lpstr>
      <vt:lpstr>Times New Roman</vt:lpstr>
      <vt:lpstr>Wingdings 3</vt:lpstr>
      <vt:lpstr>Filo</vt:lpstr>
      <vt:lpstr>La valutazione d’impatto sulla protezione dei dati personali</vt:lpstr>
      <vt:lpstr>Il contesto (D. Lgs. 196/2003)</vt:lpstr>
      <vt:lpstr>Il contesto (Reg. UE 679/2016)</vt:lpstr>
      <vt:lpstr>Il contesto (Reg. UE 679/2016)</vt:lpstr>
      <vt:lpstr>La Rivoluzione Copernicana</vt:lpstr>
      <vt:lpstr>Rischio vs GDPR</vt:lpstr>
      <vt:lpstr>Concetto di rischio</vt:lpstr>
      <vt:lpstr>Tipologie di rischio</vt:lpstr>
      <vt:lpstr>Protezione dei dati: cosa contrastare(art. 4, p.to 12) </vt:lpstr>
      <vt:lpstr>Protezione dei dati. Cos’è previsto dal GDPR (art. 32 e C83) </vt:lpstr>
      <vt:lpstr>Protezione dei dati. Cos’è previsto dal GDPR (art. 32 e C83) </vt:lpstr>
      <vt:lpstr>Protezione dei dati. Cos’è previsto dal GDPR (art. 35 e C75-C76) </vt:lpstr>
      <vt:lpstr>Protezione dei dati. Cos’è previsto dal GDPR (art. 35 e C84, C89-C93, C95) </vt:lpstr>
      <vt:lpstr>Protezione dei dati. Cos’è previsto dal GDPR (art. 35 e C75-C76) </vt:lpstr>
      <vt:lpstr>Protezione dei dati. Cos’è previsto dal GDPR (art. 35 e C75-C76) </vt:lpstr>
      <vt:lpstr>ISO 31000:2010</vt:lpstr>
      <vt:lpstr>Presentazione standard di PowerPoint</vt:lpstr>
      <vt:lpstr>Presentazione standard di PowerPoint</vt:lpstr>
      <vt:lpstr>Cosa devo proteggere?</vt:lpstr>
      <vt:lpstr>Con quale priorità devo intervenire ?</vt:lpstr>
      <vt:lpstr>Dove devo intervenire ?</vt:lpstr>
      <vt:lpstr>Come devo intervenire ?</vt:lpstr>
      <vt:lpstr>L’intervento è efficace ?</vt:lpstr>
      <vt:lpstr>Punti di attenzione</vt:lpstr>
      <vt:lpstr>Gestione del dei rischio</vt:lpstr>
      <vt:lpstr>Gestione del rischio – step1</vt:lpstr>
      <vt:lpstr>Gestione del rischio – step 2</vt:lpstr>
      <vt:lpstr>Analisi del trattamento (step 2)</vt:lpstr>
      <vt:lpstr>Gestione del rischio – step 2</vt:lpstr>
      <vt:lpstr>Eventi (step. 2)</vt:lpstr>
      <vt:lpstr>Gestione del rischio – step 3</vt:lpstr>
      <vt:lpstr>Gestione del rischio – step 4</vt:lpstr>
      <vt:lpstr>Gestione del rischio – step 5</vt:lpstr>
      <vt:lpstr>Gestione del rischio – step 6</vt:lpstr>
      <vt:lpstr>Gestione del rischio – step 7</vt:lpstr>
      <vt:lpstr>Gestione del rischio – step 7</vt:lpstr>
      <vt:lpstr>FMEA</vt:lpstr>
      <vt:lpstr>FMEA step 1</vt:lpstr>
      <vt:lpstr>FMEA step 2</vt:lpstr>
      <vt:lpstr>FMEA step 3</vt:lpstr>
      <vt:lpstr>FMEA step 4</vt:lpstr>
      <vt:lpstr>FMEA step 5</vt:lpstr>
      <vt:lpstr>FMEA step 6</vt:lpstr>
      <vt:lpstr>FMEA step 7</vt:lpstr>
      <vt:lpstr>Riscontri oggettivi a sostegno dell’analisi dei rischi</vt:lpstr>
      <vt:lpstr>Caso pratico: Sistema Informativo Sanitario</vt:lpstr>
      <vt:lpstr>Eventi HL7</vt:lpstr>
      <vt:lpstr>Monetizzare il rischio</vt:lpstr>
      <vt:lpstr>Rapporto Clusit 2017</vt:lpstr>
      <vt:lpstr>Analisi della vulnerabilità (sniffer)</vt:lpstr>
      <vt:lpstr>Evidenze raccolte</vt:lpstr>
      <vt:lpstr>Messaggio HL7</vt:lpstr>
      <vt:lpstr>Esempio di messaggi intercettabili</vt:lpstr>
      <vt:lpstr>Conseguenze</vt:lpstr>
      <vt:lpstr>Criticità maggiore</vt:lpstr>
      <vt:lpstr>Quantificazione del Rischio</vt:lpstr>
      <vt:lpstr>Contromisure: canale dedicato</vt:lpstr>
      <vt:lpstr>Contromisure: SSL/TLS</vt:lpstr>
      <vt:lpstr>Integrare il GDPR all’interno dei Sistemi di Gestione</vt:lpstr>
      <vt:lpstr>Integrare con l'esistente</vt:lpstr>
      <vt:lpstr>Grazie dell’attenzione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Nuovo Regolamento Europeo sulla tutela dei dati personali Quadro Normativo e Sanzionatorio</dc:title>
  <dc:creator>Andrea Cenni</dc:creator>
  <cp:lastModifiedBy>Andrea Cenni</cp:lastModifiedBy>
  <cp:revision>485</cp:revision>
  <dcterms:created xsi:type="dcterms:W3CDTF">2016-03-22T13:42:14Z</dcterms:created>
  <dcterms:modified xsi:type="dcterms:W3CDTF">2018-07-24T20:21:18Z</dcterms:modified>
</cp:coreProperties>
</file>